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9"/>
  </p:notesMasterIdLst>
  <p:sldIdLst>
    <p:sldId id="258" r:id="rId2"/>
    <p:sldId id="256" r:id="rId3"/>
    <p:sldId id="259" r:id="rId4"/>
    <p:sldId id="260" r:id="rId5"/>
    <p:sldId id="287" r:id="rId6"/>
    <p:sldId id="261" r:id="rId7"/>
    <p:sldId id="262" r:id="rId8"/>
    <p:sldId id="264" r:id="rId9"/>
    <p:sldId id="289" r:id="rId10"/>
    <p:sldId id="263" r:id="rId11"/>
    <p:sldId id="291" r:id="rId12"/>
    <p:sldId id="290" r:id="rId13"/>
    <p:sldId id="292" r:id="rId14"/>
    <p:sldId id="293" r:id="rId15"/>
    <p:sldId id="294" r:id="rId16"/>
    <p:sldId id="300" r:id="rId17"/>
    <p:sldId id="301" r:id="rId18"/>
    <p:sldId id="302" r:id="rId19"/>
    <p:sldId id="303" r:id="rId20"/>
    <p:sldId id="304" r:id="rId21"/>
    <p:sldId id="295" r:id="rId22"/>
    <p:sldId id="296" r:id="rId23"/>
    <p:sldId id="297" r:id="rId24"/>
    <p:sldId id="298" r:id="rId25"/>
    <p:sldId id="299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D75AFA-248C-4787-85E1-A6F16C9509AC}">
  <a:tblStyle styleId="{CED75AFA-248C-4787-85E1-A6F16C9509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278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400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73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076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71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972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323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3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39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816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363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847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37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661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064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6" name="Google Shape;4696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Google Shape;51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7" name="Google Shape;51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4" name="Google Shape;5154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5" name="Google Shape;5155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37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43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rooktatasflp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8"/>
            <a:ext cx="4343700" cy="2615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Fehér </a:t>
            </a:r>
            <a:r>
              <a:rPr lang="hu-HU" sz="3600" b="1" u="sng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László</a:t>
            </a:r>
            <a:r>
              <a:rPr lang="hu-HU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Péter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smtClean="0"/>
              <a:t>Php fejlesztő</a:t>
            </a:r>
            <a:r>
              <a:rPr lang="en" dirty="0" smtClean="0"/>
              <a:t>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smtClean="0"/>
              <a:t>Elérhető vagyok a </a:t>
            </a:r>
            <a:r>
              <a:rPr lang="hu-HU" dirty="0" smtClean="0">
                <a:hlinkClick r:id="rId3"/>
              </a:rPr>
              <a:t>prooktatasflp@gmail.com</a:t>
            </a:r>
            <a:r>
              <a:rPr lang="hu-HU" dirty="0" smtClean="0"/>
              <a:t> email címen.</a:t>
            </a: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79" y="366069"/>
            <a:ext cx="1527577" cy="1527577"/>
          </a:xfrm>
          <a:prstGeom prst="rect">
            <a:avLst/>
          </a:prstGeom>
        </p:spPr>
      </p:pic>
      <p:grpSp>
        <p:nvGrpSpPr>
          <p:cNvPr id="24" name="Google Shape;1998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5" name="Google Shape;1999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000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001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2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03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04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05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06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007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008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009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010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011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012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013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4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379;p14"/>
          <p:cNvSpPr txBox="1">
            <a:spLocks/>
          </p:cNvSpPr>
          <p:nvPr/>
        </p:nvSpPr>
        <p:spPr>
          <a:xfrm>
            <a:off x="612913" y="313282"/>
            <a:ext cx="5317436" cy="81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hu-HU" sz="6600" dirty="0" smtClean="0"/>
              <a:t>ÜDVÖZLÖK MINDENKIT!</a:t>
            </a:r>
            <a:endParaRPr lang="hu-HU" sz="6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398018" y="2579391"/>
            <a:ext cx="2682600" cy="16744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b="1" dirty="0" smtClean="0"/>
              <a:t>Szám</a:t>
            </a:r>
          </a:p>
          <a:p>
            <a:pPr marL="0" lvl="0" indent="0">
              <a:buNone/>
            </a:pPr>
            <a:r>
              <a:rPr lang="hu-HU" dirty="0"/>
              <a:t>i</a:t>
            </a:r>
            <a:r>
              <a:rPr lang="hu-HU" dirty="0" smtClean="0"/>
              <a:t>nteger – egész</a:t>
            </a:r>
          </a:p>
          <a:p>
            <a:pPr marL="0" lvl="0" indent="0">
              <a:buNone/>
            </a:pPr>
            <a:r>
              <a:rPr lang="hu-HU" dirty="0" err="1" smtClean="0"/>
              <a:t>double</a:t>
            </a:r>
            <a:r>
              <a:rPr lang="hu-HU" dirty="0" smtClean="0"/>
              <a:t> – tört szám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266343" y="200247"/>
            <a:ext cx="5640900" cy="602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Változó típusai</a:t>
            </a:r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080618" y="2579391"/>
            <a:ext cx="2682600" cy="16744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b="1" dirty="0" smtClean="0"/>
              <a:t>Szöveg</a:t>
            </a:r>
            <a:endParaRPr b="1" dirty="0"/>
          </a:p>
          <a:p>
            <a:pPr marL="0" lvl="0" indent="0">
              <a:buNone/>
            </a:pPr>
            <a:r>
              <a:rPr lang="hu-HU" dirty="0" err="1" smtClean="0"/>
              <a:t>string</a:t>
            </a:r>
            <a:r>
              <a:rPr lang="hu-HU" dirty="0" smtClean="0"/>
              <a:t> - karakterlánc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8" name="Google Shape;859;p19"/>
          <p:cNvSpPr txBox="1">
            <a:spLocks/>
          </p:cNvSpPr>
          <p:nvPr/>
        </p:nvSpPr>
        <p:spPr>
          <a:xfrm>
            <a:off x="5907243" y="2579391"/>
            <a:ext cx="2682600" cy="16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hu-HU" b="1" dirty="0" smtClean="0"/>
              <a:t>Továbbiak</a:t>
            </a:r>
            <a:endParaRPr lang="en-US" b="1" dirty="0" smtClean="0"/>
          </a:p>
          <a:p>
            <a:pPr marL="0" indent="0">
              <a:buNone/>
            </a:pPr>
            <a:r>
              <a:rPr lang="hu-HU" dirty="0"/>
              <a:t>b</a:t>
            </a:r>
            <a:r>
              <a:rPr lang="en-US" dirty="0" err="1" smtClean="0"/>
              <a:t>oolean</a:t>
            </a:r>
            <a:r>
              <a:rPr lang="hu-HU" dirty="0" smtClean="0"/>
              <a:t> – logikai</a:t>
            </a:r>
            <a:endParaRPr lang="hu-HU" dirty="0"/>
          </a:p>
          <a:p>
            <a:pPr marL="0" indent="0">
              <a:buNone/>
            </a:pPr>
            <a:r>
              <a:rPr lang="en-US" dirty="0" smtClean="0"/>
              <a:t>array</a:t>
            </a:r>
            <a:r>
              <a:rPr lang="hu-HU" dirty="0" smtClean="0"/>
              <a:t> – tömb</a:t>
            </a:r>
          </a:p>
          <a:p>
            <a:pPr marL="0" indent="0">
              <a:buNone/>
            </a:pPr>
            <a:r>
              <a:rPr lang="hu-HU" dirty="0" err="1" smtClean="0"/>
              <a:t>object</a:t>
            </a:r>
            <a:r>
              <a:rPr lang="hu-HU" dirty="0" smtClean="0"/>
              <a:t> – objektum</a:t>
            </a:r>
          </a:p>
          <a:p>
            <a:pPr marL="0" indent="0">
              <a:buNone/>
            </a:pPr>
            <a:r>
              <a:rPr lang="hu-HU" dirty="0" err="1" smtClean="0"/>
              <a:t>resource</a:t>
            </a:r>
            <a:r>
              <a:rPr lang="hu-HU" dirty="0" smtClean="0"/>
              <a:t> – erőforrás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9" name="Google Shape;595;p17"/>
          <p:cNvSpPr txBox="1">
            <a:spLocks/>
          </p:cNvSpPr>
          <p:nvPr/>
        </p:nvSpPr>
        <p:spPr>
          <a:xfrm>
            <a:off x="266343" y="998614"/>
            <a:ext cx="8506655" cy="127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hu-HU" dirty="0" smtClean="0"/>
              <a:t>Nem típusos nyelv</a:t>
            </a:r>
          </a:p>
          <a:p>
            <a:r>
              <a:rPr lang="hu-HU" dirty="0" smtClean="0"/>
              <a:t>Értékadáskor derül ki a változó típusa</a:t>
            </a:r>
          </a:p>
          <a:p>
            <a:r>
              <a:rPr lang="hu-HU" dirty="0" smtClean="0"/>
              <a:t>Értékadás nélküli változók használata hibát dob!</a:t>
            </a:r>
          </a:p>
          <a:p>
            <a:endParaRPr lang="hu-HU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18" y="4323209"/>
            <a:ext cx="3067050" cy="238125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518" y="4185447"/>
            <a:ext cx="31051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263939" y="190821"/>
            <a:ext cx="7979790" cy="619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Változók típus ellenőrzése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39" name="Google Shape;595;p17"/>
          <p:cNvSpPr txBox="1">
            <a:spLocks/>
          </p:cNvSpPr>
          <p:nvPr/>
        </p:nvSpPr>
        <p:spPr>
          <a:xfrm>
            <a:off x="263939" y="1015900"/>
            <a:ext cx="8506655" cy="67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hu-HU" dirty="0" err="1"/>
              <a:t>v</a:t>
            </a:r>
            <a:r>
              <a:rPr lang="hu-HU" dirty="0" err="1" smtClean="0"/>
              <a:t>ar_dump</a:t>
            </a:r>
            <a:r>
              <a:rPr lang="hu-HU" dirty="0" smtClean="0"/>
              <a:t> függvény megmondja a változó értékét, és típusát.</a:t>
            </a:r>
          </a:p>
          <a:p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01" y="2081335"/>
            <a:ext cx="1847850" cy="47625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137" y="3093816"/>
            <a:ext cx="37623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7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255702" y="199232"/>
            <a:ext cx="5640900" cy="61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Változó típusai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9" name="Google Shape;595;p17"/>
          <p:cNvSpPr txBox="1">
            <a:spLocks/>
          </p:cNvSpPr>
          <p:nvPr/>
        </p:nvSpPr>
        <p:spPr>
          <a:xfrm>
            <a:off x="255702" y="1015900"/>
            <a:ext cx="8506655" cy="67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hu-HU" dirty="0" smtClean="0"/>
              <a:t>Az automatikus típus megadás milyen problémákat rejt magában.</a:t>
            </a:r>
          </a:p>
          <a:p>
            <a:r>
              <a:rPr lang="hu-HU" dirty="0" smtClean="0"/>
              <a:t>Figyelni kell arra milyen típus érkezik.</a:t>
            </a:r>
          </a:p>
          <a:p>
            <a:r>
              <a:rPr lang="hu-HU" dirty="0" smtClean="0"/>
              <a:t>Gazdag típus ellenőrzési lehetőségek</a:t>
            </a:r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87560"/>
            <a:ext cx="3267075" cy="1504950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115" y="2496987"/>
            <a:ext cx="3228975" cy="1866900"/>
          </a:xfrm>
          <a:prstGeom prst="rect">
            <a:avLst/>
          </a:prstGeom>
        </p:spPr>
      </p:pic>
      <p:sp>
        <p:nvSpPr>
          <p:cNvPr id="11" name="Téglalap 10"/>
          <p:cNvSpPr/>
          <p:nvPr/>
        </p:nvSpPr>
        <p:spPr>
          <a:xfrm>
            <a:off x="4996479" y="2776384"/>
            <a:ext cx="1705979" cy="2213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/>
          <p:cNvSpPr txBox="1"/>
          <p:nvPr/>
        </p:nvSpPr>
        <p:spPr>
          <a:xfrm>
            <a:off x="457200" y="4209998"/>
            <a:ext cx="2639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solidFill>
                  <a:srgbClr val="FF0000"/>
                </a:solidFill>
              </a:rPr>
              <a:t>Futásidejű</a:t>
            </a:r>
            <a:r>
              <a:rPr lang="hu-HU" dirty="0" smtClean="0">
                <a:solidFill>
                  <a:srgbClr val="FF0000"/>
                </a:solidFill>
              </a:rPr>
              <a:t> hibát eredményez</a:t>
            </a:r>
            <a:endParaRPr lang="hu-H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263939" y="190821"/>
            <a:ext cx="7979790" cy="619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Változók típus ellenőrzése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9" y="698228"/>
            <a:ext cx="6513933" cy="4005599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63939" y="4797573"/>
            <a:ext cx="4532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https://www.php.net/manual/en/types.comparisons.php</a:t>
            </a:r>
          </a:p>
        </p:txBody>
      </p:sp>
    </p:spTree>
    <p:extLst>
      <p:ext uri="{BB962C8B-B14F-4D97-AF65-F5344CB8AC3E}">
        <p14:creationId xmlns:p14="http://schemas.microsoft.com/office/powerpoint/2010/main" val="117618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263939" y="190821"/>
            <a:ext cx="7979790" cy="619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Változók típus ellenőrzése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5" y="810705"/>
            <a:ext cx="5906777" cy="3629672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77205" y="4790192"/>
            <a:ext cx="4302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https://www.php.net/manual/en/function.gettype.php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6249084" y="810705"/>
            <a:ext cx="25452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/>
              <a:t>is –el kezdődő </a:t>
            </a:r>
            <a:r>
              <a:rPr lang="hu-HU" b="1" dirty="0" err="1" smtClean="0"/>
              <a:t>fv-ek</a:t>
            </a:r>
            <a:endParaRPr lang="hu-HU" b="1" dirty="0" smtClean="0"/>
          </a:p>
          <a:p>
            <a:endParaRPr lang="hu-HU" dirty="0" smtClean="0"/>
          </a:p>
          <a:p>
            <a:r>
              <a:rPr lang="hu-HU" dirty="0" err="1" smtClean="0"/>
              <a:t>is_array</a:t>
            </a:r>
            <a:endParaRPr lang="hu-HU" dirty="0" smtClean="0"/>
          </a:p>
          <a:p>
            <a:r>
              <a:rPr lang="hu-HU" dirty="0" err="1"/>
              <a:t>i</a:t>
            </a:r>
            <a:r>
              <a:rPr lang="hu-HU" dirty="0" err="1" smtClean="0"/>
              <a:t>s_bool</a:t>
            </a:r>
            <a:endParaRPr lang="hu-HU" dirty="0" smtClean="0"/>
          </a:p>
          <a:p>
            <a:r>
              <a:rPr lang="hu-HU" dirty="0" err="1"/>
              <a:t>i</a:t>
            </a:r>
            <a:r>
              <a:rPr lang="hu-HU" dirty="0" err="1" smtClean="0"/>
              <a:t>s_float</a:t>
            </a:r>
            <a:endParaRPr lang="hu-HU" dirty="0" smtClean="0"/>
          </a:p>
          <a:p>
            <a:r>
              <a:rPr lang="hu-HU" dirty="0" err="1"/>
              <a:t>i</a:t>
            </a:r>
            <a:r>
              <a:rPr lang="hu-HU" dirty="0" err="1" smtClean="0"/>
              <a:t>s_int</a:t>
            </a:r>
            <a:endParaRPr lang="hu-HU" dirty="0" smtClean="0"/>
          </a:p>
          <a:p>
            <a:r>
              <a:rPr lang="hu-HU" dirty="0" err="1"/>
              <a:t>i</a:t>
            </a:r>
            <a:r>
              <a:rPr lang="hu-HU" dirty="0" err="1" smtClean="0"/>
              <a:t>s_numeric</a:t>
            </a:r>
            <a:endParaRPr lang="hu-HU" dirty="0" smtClean="0"/>
          </a:p>
          <a:p>
            <a:r>
              <a:rPr lang="hu-HU" dirty="0" err="1"/>
              <a:t>i</a:t>
            </a:r>
            <a:r>
              <a:rPr lang="hu-HU" dirty="0" err="1" smtClean="0"/>
              <a:t>s_object</a:t>
            </a:r>
            <a:endParaRPr lang="hu-HU" dirty="0" smtClean="0"/>
          </a:p>
          <a:p>
            <a:r>
              <a:rPr lang="hu-HU" dirty="0" err="1" smtClean="0"/>
              <a:t>is_string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is + típusra utaló szó</a:t>
            </a:r>
          </a:p>
          <a:p>
            <a:r>
              <a:rPr lang="hu-HU" dirty="0" smtClean="0"/>
              <a:t>Megmondja a változóról, hogy olyan típusú–e </a:t>
            </a:r>
          </a:p>
          <a:p>
            <a:r>
              <a:rPr lang="hu-HU" dirty="0" smtClean="0"/>
              <a:t>Igaz/Hamis választ ad.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31449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263939" y="190821"/>
            <a:ext cx="7979790" cy="619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Változók típus ellenőrzése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39" name="Google Shape;595;p17"/>
          <p:cNvSpPr txBox="1">
            <a:spLocks/>
          </p:cNvSpPr>
          <p:nvPr/>
        </p:nvSpPr>
        <p:spPr>
          <a:xfrm>
            <a:off x="263939" y="1015900"/>
            <a:ext cx="8506655" cy="67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hu-HU" dirty="0" err="1" smtClean="0"/>
              <a:t>Strict</a:t>
            </a:r>
            <a:r>
              <a:rPr lang="hu-HU" dirty="0" smtClean="0"/>
              <a:t> </a:t>
            </a:r>
            <a:r>
              <a:rPr lang="hu-HU" dirty="0" err="1" smtClean="0"/>
              <a:t>types</a:t>
            </a:r>
            <a:r>
              <a:rPr lang="hu-HU" dirty="0" smtClean="0"/>
              <a:t> </a:t>
            </a:r>
            <a:r>
              <a:rPr lang="hu-HU" dirty="0" err="1" smtClean="0"/>
              <a:t>mode</a:t>
            </a:r>
            <a:r>
              <a:rPr lang="hu-HU" dirty="0" smtClean="0"/>
              <a:t>. Php 7.0.0 verziójában bevezetve. Mintha típusos nyelv lenne. Szigorúan veszi a típus deklarációt. </a:t>
            </a:r>
          </a:p>
          <a:p>
            <a:r>
              <a:rPr lang="hu-HU" dirty="0"/>
              <a:t>A </a:t>
            </a:r>
            <a:r>
              <a:rPr lang="hu-HU" dirty="0" err="1"/>
              <a:t>declare</a:t>
            </a:r>
            <a:r>
              <a:rPr lang="hu-HU" dirty="0"/>
              <a:t>(</a:t>
            </a:r>
            <a:r>
              <a:rPr lang="hu-HU" dirty="0" err="1"/>
              <a:t>strict_types</a:t>
            </a:r>
            <a:r>
              <a:rPr lang="hu-HU" dirty="0"/>
              <a:t> = 1</a:t>
            </a:r>
            <a:r>
              <a:rPr lang="hu-HU" dirty="0" smtClean="0"/>
              <a:t>); a php file első kifejezésének kell lennie!</a:t>
            </a:r>
            <a:endParaRPr lang="hu-HU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9" y="2469528"/>
            <a:ext cx="3657600" cy="1543050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263939" y="4496586"/>
            <a:ext cx="270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Futás eredménye</a:t>
            </a:r>
            <a:r>
              <a:rPr lang="hu-HU" dirty="0"/>
              <a:t>: </a:t>
            </a:r>
            <a:r>
              <a:rPr lang="hu-HU" dirty="0" err="1"/>
              <a:t>string</a:t>
            </a:r>
            <a:r>
              <a:rPr lang="hu-HU" dirty="0"/>
              <a:t>(2) "12"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14" y="2126628"/>
            <a:ext cx="3676650" cy="1885950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4892414" y="4482861"/>
            <a:ext cx="2639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solidFill>
                  <a:srgbClr val="FF0000"/>
                </a:solidFill>
              </a:rPr>
              <a:t>Futásidejű</a:t>
            </a:r>
            <a:r>
              <a:rPr lang="hu-HU" dirty="0" smtClean="0">
                <a:solidFill>
                  <a:srgbClr val="FF0000"/>
                </a:solidFill>
              </a:rPr>
              <a:t> hibát eredményez</a:t>
            </a:r>
            <a:endParaRPr lang="hu-H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779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Vezérlési szerkezetek.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Flow </a:t>
            </a:r>
            <a:r>
              <a:rPr lang="hu-HU" sz="3000" dirty="0" err="1" smtClean="0">
                <a:solidFill>
                  <a:schemeClr val="lt1"/>
                </a:solidFill>
                <a:highlight>
                  <a:schemeClr val="accent2"/>
                </a:highlight>
              </a:rPr>
              <a:t>Control</a:t>
            </a:r>
            <a:r>
              <a:rPr lang="en" sz="3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.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6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263939" y="190821"/>
            <a:ext cx="7979790" cy="619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A program lineáris futásának befolyásolása  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9" name="Google Shape;595;p17"/>
          <p:cNvSpPr txBox="1">
            <a:spLocks/>
          </p:cNvSpPr>
          <p:nvPr/>
        </p:nvSpPr>
        <p:spPr>
          <a:xfrm>
            <a:off x="142370" y="1690603"/>
            <a:ext cx="8506655" cy="67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hu-HU" dirty="0" smtClean="0"/>
              <a:t>A program utasításokat egymás után felülről lefelé hajtja végre az értelmező.</a:t>
            </a:r>
          </a:p>
          <a:p>
            <a:r>
              <a:rPr lang="hu-HU" dirty="0" smtClean="0"/>
              <a:t>Lehet olyan dolog, ami befolyásolja a program, lineáris működését. </a:t>
            </a:r>
          </a:p>
          <a:p>
            <a:r>
              <a:rPr lang="hu-HU" dirty="0" smtClean="0"/>
              <a:t>Valamilyen feltételtől függ a program folytatása</a:t>
            </a:r>
          </a:p>
          <a:p>
            <a:r>
              <a:rPr lang="hu-HU" dirty="0" smtClean="0"/>
              <a:t>Ismételten szeretnénk valamilyen utasítás sorozatot végrehajtani. </a:t>
            </a:r>
          </a:p>
          <a:p>
            <a:r>
              <a:rPr lang="hu-HU" dirty="0" smtClean="0"/>
              <a:t>Ezeket a befolyásoló szerkezeteket együttes nevükön Program Vezérlési Szerkezeteknek nevezzük. (Angolul Program Flow </a:t>
            </a:r>
            <a:r>
              <a:rPr lang="hu-HU" dirty="0" err="1" smtClean="0"/>
              <a:t>Control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53858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263939" y="190821"/>
            <a:ext cx="7979790" cy="619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Elágazás, feltétel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9" name="Google Shape;595;p17"/>
          <p:cNvSpPr txBox="1">
            <a:spLocks/>
          </p:cNvSpPr>
          <p:nvPr/>
        </p:nvSpPr>
        <p:spPr>
          <a:xfrm>
            <a:off x="142370" y="983622"/>
            <a:ext cx="8506655" cy="67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hu-HU" dirty="0" smtClean="0"/>
              <a:t>Elágazás</a:t>
            </a:r>
          </a:p>
          <a:p>
            <a:r>
              <a:rPr lang="hu-HU" dirty="0" err="1" smtClean="0"/>
              <a:t>If</a:t>
            </a:r>
            <a:r>
              <a:rPr lang="hu-HU" dirty="0" smtClean="0"/>
              <a:t>, </a:t>
            </a:r>
            <a:r>
              <a:rPr lang="hu-HU" dirty="0" err="1" smtClean="0"/>
              <a:t>Switch</a:t>
            </a:r>
            <a:r>
              <a:rPr lang="hu-HU" dirty="0" smtClean="0"/>
              <a:t> </a:t>
            </a:r>
            <a:endParaRPr lang="hu-HU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59" y="2598614"/>
            <a:ext cx="3724275" cy="1952625"/>
          </a:xfrm>
          <a:prstGeom prst="rect">
            <a:avLst/>
          </a:prstGeom>
        </p:spPr>
      </p:pic>
      <p:grpSp>
        <p:nvGrpSpPr>
          <p:cNvPr id="17" name="Csoportba foglalás 16"/>
          <p:cNvGrpSpPr/>
          <p:nvPr/>
        </p:nvGrpSpPr>
        <p:grpSpPr>
          <a:xfrm>
            <a:off x="5059356" y="1500326"/>
            <a:ext cx="3765047" cy="2846522"/>
            <a:chOff x="5059356" y="1500326"/>
            <a:chExt cx="3765047" cy="2846522"/>
          </a:xfrm>
        </p:grpSpPr>
        <p:sp>
          <p:nvSpPr>
            <p:cNvPr id="3" name="Folyamatábra: Másik feldolgozás 2"/>
            <p:cNvSpPr/>
            <p:nvPr/>
          </p:nvSpPr>
          <p:spPr>
            <a:xfrm>
              <a:off x="5717219" y="1500326"/>
              <a:ext cx="2388094" cy="52803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Start</a:t>
              </a:r>
              <a:endParaRPr lang="hu-HU" dirty="0"/>
            </a:p>
          </p:txBody>
        </p:sp>
        <p:cxnSp>
          <p:nvCxnSpPr>
            <p:cNvPr id="5" name="Egyenes összekötő 4"/>
            <p:cNvCxnSpPr/>
            <p:nvPr/>
          </p:nvCxnSpPr>
          <p:spPr>
            <a:xfrm>
              <a:off x="6911266" y="2028361"/>
              <a:ext cx="0" cy="750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olyamatábra: Döntés 5"/>
            <p:cNvSpPr/>
            <p:nvPr/>
          </p:nvSpPr>
          <p:spPr>
            <a:xfrm>
              <a:off x="5672830" y="2788817"/>
              <a:ext cx="2459115" cy="86113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Feltétel</a:t>
              </a:r>
              <a:endParaRPr lang="hu-HU" dirty="0"/>
            </a:p>
          </p:txBody>
        </p:sp>
        <p:grpSp>
          <p:nvGrpSpPr>
            <p:cNvPr id="11" name="Csoportba foglalás 10"/>
            <p:cNvGrpSpPr/>
            <p:nvPr/>
          </p:nvGrpSpPr>
          <p:grpSpPr>
            <a:xfrm>
              <a:off x="5163869" y="3216175"/>
              <a:ext cx="553350" cy="1127464"/>
              <a:chOff x="5157925" y="3246018"/>
              <a:chExt cx="553350" cy="1127464"/>
            </a:xfrm>
          </p:grpSpPr>
          <p:cxnSp>
            <p:nvCxnSpPr>
              <p:cNvPr id="8" name="Egyenes összekötő nyíllal 7"/>
              <p:cNvCxnSpPr/>
              <p:nvPr/>
            </p:nvCxnSpPr>
            <p:spPr>
              <a:xfrm>
                <a:off x="5157925" y="3246018"/>
                <a:ext cx="8878" cy="11274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Egyenes összekötő 9"/>
              <p:cNvCxnSpPr/>
              <p:nvPr/>
            </p:nvCxnSpPr>
            <p:spPr>
              <a:xfrm>
                <a:off x="5157925" y="3246018"/>
                <a:ext cx="553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Csoportba foglalás 12"/>
            <p:cNvGrpSpPr/>
            <p:nvPr/>
          </p:nvGrpSpPr>
          <p:grpSpPr>
            <a:xfrm>
              <a:off x="8075744" y="3219384"/>
              <a:ext cx="562228" cy="1127464"/>
              <a:chOff x="8068360" y="3246018"/>
              <a:chExt cx="562228" cy="1127464"/>
            </a:xfrm>
          </p:grpSpPr>
          <p:cxnSp>
            <p:nvCxnSpPr>
              <p:cNvPr id="12" name="Egyenes összekötő nyíllal 11"/>
              <p:cNvCxnSpPr/>
              <p:nvPr/>
            </p:nvCxnSpPr>
            <p:spPr>
              <a:xfrm>
                <a:off x="8621710" y="3246018"/>
                <a:ext cx="8878" cy="11274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14"/>
              <p:cNvCxnSpPr/>
              <p:nvPr/>
            </p:nvCxnSpPr>
            <p:spPr>
              <a:xfrm>
                <a:off x="8068360" y="3246018"/>
                <a:ext cx="553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Szövegdoboz 15"/>
            <p:cNvSpPr txBox="1"/>
            <p:nvPr/>
          </p:nvSpPr>
          <p:spPr>
            <a:xfrm>
              <a:off x="5059356" y="2754370"/>
              <a:ext cx="777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 smtClean="0"/>
                <a:t>Igaz ág</a:t>
              </a:r>
              <a:endParaRPr lang="hu-HU" dirty="0"/>
            </a:p>
          </p:txBody>
        </p:sp>
        <p:sp>
          <p:nvSpPr>
            <p:cNvPr id="20" name="Szövegdoboz 19"/>
            <p:cNvSpPr txBox="1"/>
            <p:nvPr/>
          </p:nvSpPr>
          <p:spPr>
            <a:xfrm>
              <a:off x="7871974" y="2766804"/>
              <a:ext cx="952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 smtClean="0"/>
                <a:t>Hamis ág</a:t>
              </a:r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171034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263939" y="190821"/>
            <a:ext cx="7979790" cy="619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Többszörös elágazás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9" name="Csoportba foglalás 8"/>
          <p:cNvGrpSpPr/>
          <p:nvPr/>
        </p:nvGrpSpPr>
        <p:grpSpPr>
          <a:xfrm>
            <a:off x="4210148" y="1047563"/>
            <a:ext cx="4615683" cy="3283828"/>
            <a:chOff x="3482179" y="1047563"/>
            <a:chExt cx="4615683" cy="3283828"/>
          </a:xfrm>
        </p:grpSpPr>
        <p:grpSp>
          <p:nvGrpSpPr>
            <p:cNvPr id="17" name="Csoportba foglalás 16"/>
            <p:cNvGrpSpPr/>
            <p:nvPr/>
          </p:nvGrpSpPr>
          <p:grpSpPr>
            <a:xfrm>
              <a:off x="4952824" y="1047563"/>
              <a:ext cx="3145038" cy="2234078"/>
              <a:chOff x="5059356" y="1500326"/>
              <a:chExt cx="3072589" cy="2997199"/>
            </a:xfrm>
          </p:grpSpPr>
          <p:sp>
            <p:nvSpPr>
              <p:cNvPr id="3" name="Folyamatábra: Másik feldolgozás 2"/>
              <p:cNvSpPr/>
              <p:nvPr/>
            </p:nvSpPr>
            <p:spPr>
              <a:xfrm>
                <a:off x="5717219" y="1500326"/>
                <a:ext cx="2388094" cy="528035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dirty="0" smtClean="0"/>
                  <a:t>Start</a:t>
                </a:r>
                <a:endParaRPr lang="hu-HU" dirty="0"/>
              </a:p>
            </p:txBody>
          </p:sp>
          <p:cxnSp>
            <p:nvCxnSpPr>
              <p:cNvPr id="5" name="Egyenes összekötő 4"/>
              <p:cNvCxnSpPr/>
              <p:nvPr/>
            </p:nvCxnSpPr>
            <p:spPr>
              <a:xfrm>
                <a:off x="6911266" y="2028361"/>
                <a:ext cx="0" cy="7503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Folyamatábra: Döntés 5"/>
              <p:cNvSpPr/>
              <p:nvPr/>
            </p:nvSpPr>
            <p:spPr>
              <a:xfrm>
                <a:off x="5672830" y="2788817"/>
                <a:ext cx="2459115" cy="861134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dirty="0" smtClean="0"/>
                  <a:t>Feltétel</a:t>
                </a:r>
                <a:endParaRPr lang="hu-HU" dirty="0"/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5163869" y="3216175"/>
                <a:ext cx="553350" cy="1127464"/>
                <a:chOff x="5157925" y="3246018"/>
                <a:chExt cx="553350" cy="1127464"/>
              </a:xfrm>
            </p:grpSpPr>
            <p:cxnSp>
              <p:nvCxnSpPr>
                <p:cNvPr id="8" name="Egyenes összekötő nyíllal 7"/>
                <p:cNvCxnSpPr/>
                <p:nvPr/>
              </p:nvCxnSpPr>
              <p:spPr>
                <a:xfrm>
                  <a:off x="5157925" y="3246018"/>
                  <a:ext cx="8878" cy="11274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Egyenes összekötő 9"/>
                <p:cNvCxnSpPr/>
                <p:nvPr/>
              </p:nvCxnSpPr>
              <p:spPr>
                <a:xfrm>
                  <a:off x="5157925" y="3246018"/>
                  <a:ext cx="5533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Szövegdoboz 15"/>
              <p:cNvSpPr txBox="1"/>
              <p:nvPr/>
            </p:nvSpPr>
            <p:spPr>
              <a:xfrm>
                <a:off x="5059356" y="2754370"/>
                <a:ext cx="7770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 smtClean="0"/>
                  <a:t>Igaz ág</a:t>
                </a:r>
                <a:endParaRPr lang="hu-HU" dirty="0"/>
              </a:p>
            </p:txBody>
          </p:sp>
          <p:sp>
            <p:nvSpPr>
              <p:cNvPr id="20" name="Szövegdoboz 19"/>
              <p:cNvSpPr txBox="1"/>
              <p:nvPr/>
            </p:nvSpPr>
            <p:spPr>
              <a:xfrm>
                <a:off x="6041936" y="4189749"/>
                <a:ext cx="95242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 smtClean="0"/>
                  <a:t>Hamis ág</a:t>
                </a:r>
                <a:endParaRPr lang="hu-HU" dirty="0"/>
              </a:p>
            </p:txBody>
          </p:sp>
        </p:grpSp>
        <p:sp>
          <p:nvSpPr>
            <p:cNvPr id="4" name="Folyamatábra: Döntés 3"/>
            <p:cNvSpPr/>
            <p:nvPr/>
          </p:nvSpPr>
          <p:spPr>
            <a:xfrm>
              <a:off x="4052901" y="3166936"/>
              <a:ext cx="2013801" cy="63031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Feltétel 2</a:t>
              </a:r>
              <a:endParaRPr lang="hu-HU" dirty="0"/>
            </a:p>
          </p:txBody>
        </p:sp>
        <p:cxnSp>
          <p:nvCxnSpPr>
            <p:cNvPr id="19" name="Egyenes összekötő nyíllal 18"/>
            <p:cNvCxnSpPr/>
            <p:nvPr/>
          </p:nvCxnSpPr>
          <p:spPr>
            <a:xfrm>
              <a:off x="3486503" y="3490992"/>
              <a:ext cx="9087" cy="840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gyenes összekötő 20"/>
            <p:cNvCxnSpPr/>
            <p:nvPr/>
          </p:nvCxnSpPr>
          <p:spPr>
            <a:xfrm>
              <a:off x="3486503" y="3490992"/>
              <a:ext cx="5663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/>
            <p:nvPr/>
          </p:nvCxnSpPr>
          <p:spPr>
            <a:xfrm>
              <a:off x="6602637" y="3490992"/>
              <a:ext cx="9087" cy="840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gyenes összekötő 22"/>
            <p:cNvCxnSpPr/>
            <p:nvPr/>
          </p:nvCxnSpPr>
          <p:spPr>
            <a:xfrm>
              <a:off x="6036239" y="3490992"/>
              <a:ext cx="5663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Szövegdoboz 23"/>
            <p:cNvSpPr txBox="1"/>
            <p:nvPr/>
          </p:nvSpPr>
          <p:spPr>
            <a:xfrm>
              <a:off x="3482179" y="3052229"/>
              <a:ext cx="795372" cy="22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 smtClean="0"/>
                <a:t>Igaz ág</a:t>
              </a:r>
              <a:endParaRPr lang="hu-HU" dirty="0"/>
            </a:p>
          </p:txBody>
        </p:sp>
      </p:grp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9" y="1050156"/>
            <a:ext cx="3877050" cy="21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8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27245" y="990077"/>
            <a:ext cx="4962600" cy="241176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PHP programozás</a:t>
            </a:r>
            <a:br>
              <a:rPr lang="hu-HU" dirty="0" smtClean="0"/>
            </a:br>
            <a:r>
              <a:rPr lang="hu-HU" dirty="0" smtClean="0"/>
              <a:t>1./13 alkalom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263939" y="190821"/>
            <a:ext cx="7979790" cy="619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Többszörös elágazás 2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0" name="Csoportba foglalás 29"/>
          <p:cNvGrpSpPr/>
          <p:nvPr/>
        </p:nvGrpSpPr>
        <p:grpSpPr>
          <a:xfrm>
            <a:off x="5317722" y="958788"/>
            <a:ext cx="3331303" cy="3450578"/>
            <a:chOff x="5317722" y="958788"/>
            <a:chExt cx="3331303" cy="3450578"/>
          </a:xfrm>
        </p:grpSpPr>
        <p:sp>
          <p:nvSpPr>
            <p:cNvPr id="2" name="Folyamatábra: Másik feldolgozás 1"/>
            <p:cNvSpPr/>
            <p:nvPr/>
          </p:nvSpPr>
          <p:spPr>
            <a:xfrm>
              <a:off x="5317724" y="958788"/>
              <a:ext cx="2535387" cy="55929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Start</a:t>
              </a:r>
              <a:endParaRPr lang="hu-HU" dirty="0"/>
            </a:p>
          </p:txBody>
        </p:sp>
        <p:sp>
          <p:nvSpPr>
            <p:cNvPr id="12" name="Folyamatábra: Döntés 11"/>
            <p:cNvSpPr/>
            <p:nvPr/>
          </p:nvSpPr>
          <p:spPr>
            <a:xfrm>
              <a:off x="5317724" y="1775534"/>
              <a:ext cx="2535387" cy="70133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Feltétel 1</a:t>
              </a:r>
              <a:endParaRPr lang="hu-HU" dirty="0"/>
            </a:p>
          </p:txBody>
        </p:sp>
        <p:sp>
          <p:nvSpPr>
            <p:cNvPr id="25" name="Folyamatábra: Döntés 24"/>
            <p:cNvSpPr/>
            <p:nvPr/>
          </p:nvSpPr>
          <p:spPr>
            <a:xfrm>
              <a:off x="5317723" y="2734323"/>
              <a:ext cx="2535387" cy="70133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Feltétel 2</a:t>
              </a:r>
              <a:endParaRPr lang="hu-HU" dirty="0"/>
            </a:p>
          </p:txBody>
        </p:sp>
        <p:sp>
          <p:nvSpPr>
            <p:cNvPr id="26" name="Folyamatábra: Döntés 25"/>
            <p:cNvSpPr/>
            <p:nvPr/>
          </p:nvSpPr>
          <p:spPr>
            <a:xfrm>
              <a:off x="5317722" y="3708030"/>
              <a:ext cx="2535387" cy="70133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Feltétel 3</a:t>
              </a:r>
              <a:endParaRPr lang="hu-HU" dirty="0"/>
            </a:p>
          </p:txBody>
        </p:sp>
        <p:cxnSp>
          <p:nvCxnSpPr>
            <p:cNvPr id="14" name="Egyenes összekötő nyíllal 13"/>
            <p:cNvCxnSpPr/>
            <p:nvPr/>
          </p:nvCxnSpPr>
          <p:spPr>
            <a:xfrm>
              <a:off x="6586845" y="1518081"/>
              <a:ext cx="0" cy="257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gyenes összekötő nyíllal 26"/>
            <p:cNvCxnSpPr/>
            <p:nvPr/>
          </p:nvCxnSpPr>
          <p:spPr>
            <a:xfrm>
              <a:off x="6585415" y="2476870"/>
              <a:ext cx="0" cy="257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gyenes összekötő nyíllal 27"/>
            <p:cNvCxnSpPr/>
            <p:nvPr/>
          </p:nvCxnSpPr>
          <p:spPr>
            <a:xfrm>
              <a:off x="6585415" y="3450577"/>
              <a:ext cx="0" cy="257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>
              <a:stCxn id="12" idx="3"/>
            </p:cNvCxnSpPr>
            <p:nvPr/>
          </p:nvCxnSpPr>
          <p:spPr>
            <a:xfrm>
              <a:off x="7853111" y="2126202"/>
              <a:ext cx="7959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/>
            <p:cNvCxnSpPr/>
            <p:nvPr/>
          </p:nvCxnSpPr>
          <p:spPr>
            <a:xfrm>
              <a:off x="7845772" y="3082032"/>
              <a:ext cx="7959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/>
            <p:cNvCxnSpPr/>
            <p:nvPr/>
          </p:nvCxnSpPr>
          <p:spPr>
            <a:xfrm>
              <a:off x="7853111" y="4058698"/>
              <a:ext cx="7959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zövegdoboz 28"/>
          <p:cNvSpPr txBox="1"/>
          <p:nvPr/>
        </p:nvSpPr>
        <p:spPr>
          <a:xfrm>
            <a:off x="7554171" y="1672662"/>
            <a:ext cx="139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Igaz ág</a:t>
            </a:r>
            <a:endParaRPr lang="hu-HU" dirty="0"/>
          </a:p>
        </p:txBody>
      </p:sp>
      <p:sp>
        <p:nvSpPr>
          <p:cNvPr id="34" name="Szövegdoboz 33"/>
          <p:cNvSpPr txBox="1"/>
          <p:nvPr/>
        </p:nvSpPr>
        <p:spPr>
          <a:xfrm>
            <a:off x="7554171" y="2510943"/>
            <a:ext cx="139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Igaz ág</a:t>
            </a:r>
            <a:endParaRPr lang="hu-HU" dirty="0"/>
          </a:p>
        </p:txBody>
      </p:sp>
      <p:sp>
        <p:nvSpPr>
          <p:cNvPr id="35" name="Szövegdoboz 34"/>
          <p:cNvSpPr txBox="1"/>
          <p:nvPr/>
        </p:nvSpPr>
        <p:spPr>
          <a:xfrm>
            <a:off x="7554171" y="3588188"/>
            <a:ext cx="139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Igaz ág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93250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905931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840074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27327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62742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58806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27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/>
              </a: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{CED75AFA-248C-4787-85E1-A6F16C9509AC}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92706" y="108919"/>
            <a:ext cx="861998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A cél : a weboldalak </a:t>
            </a:r>
            <a:br>
              <a:rPr lang="hu-HU" dirty="0" smtClean="0"/>
            </a:br>
            <a:r>
              <a:rPr lang="hu-HU" dirty="0" smtClean="0"/>
              <a:t>dinamikussá tétele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795541" y="1327717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Tegyük dinamikussá a statikus weboldalakat! Sőt készítsünk webes alkalmazást!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30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56" name="Google Shape;1956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17469"/>
            <a:ext cx="4715601" cy="268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2" name="Google Shape;1962;p31"/>
          <p:cNvSpPr/>
          <p:nvPr/>
        </p:nvSpPr>
        <p:spPr>
          <a:xfrm>
            <a:off x="5300136" y="772185"/>
            <a:ext cx="1745400" cy="31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2"/>
          <p:cNvSpPr/>
          <p:nvPr/>
        </p:nvSpPr>
        <p:spPr>
          <a:xfrm>
            <a:off x="5091723" y="920939"/>
            <a:ext cx="2264100" cy="29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91" name="Google Shape;1991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92" name="Google Shape;1992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1993" name="Google Shape;1993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7" name="Google Shape;1997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1998" name="Google Shape;1998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1999" name="Google Shape;1999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38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6" name="Picture 2" descr="https://camo.githubusercontent.com/b57fc1bfa35f84a415401fbbcbcb850f9fa28ff0/68747470733a2f2f7261772e6769746875622e636f6d2f6f70656e2d736f757263652d6d757365756d2f7468652d686973746f72792d6f662d7068702f6d61737465722f7468756d626e61696c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93" y="219944"/>
            <a:ext cx="3336890" cy="47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20" name="Google Shape;2220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1" name="Google Shape;2221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22" name="Google Shape;2222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3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228" name="Google Shape;2228;p3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229" name="Google Shape;2229;p3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3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3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3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3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3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3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3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3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3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3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3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3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3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3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3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3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3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3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3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3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3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3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3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3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3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3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3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3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3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3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3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3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3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3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3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3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3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3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3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3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3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3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3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3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3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3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3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3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3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3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3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3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3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3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3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3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3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3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3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3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3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3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3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3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3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3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3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323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8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3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4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7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9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470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1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2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3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4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5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7" name="Google Shape;2477;p3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478" name="Google Shape;2478;p3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479" name="Google Shape;2479;p3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0" name="Google Shape;2480;p3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3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2" name="Google Shape;2482;p3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3" name="Google Shape;2483;p3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3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3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3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3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3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3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0" name="Google Shape;2490;p3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1" name="Google Shape;2491;p3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2" name="Google Shape;2492;p3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3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3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3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3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3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3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9" name="Google Shape;2499;p3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0" name="Google Shape;2500;p3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3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3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3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3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5" name="Google Shape;2505;p3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6" name="Google Shape;2506;p3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7" name="Google Shape;2507;p3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8" name="Google Shape;2508;p3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9" name="Google Shape;2509;p3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0" name="Google Shape;2510;p3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1" name="Google Shape;2511;p3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2" name="Google Shape;2512;p3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3" name="Google Shape;2513;p3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4" name="Google Shape;2514;p3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5" name="Google Shape;2515;p3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6" name="Google Shape;2516;p3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7" name="Google Shape;2517;p3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8" name="Google Shape;2518;p3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9" name="Google Shape;2519;p3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0" name="Google Shape;2520;p3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1" name="Google Shape;2521;p3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2" name="Google Shape;2522;p3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3" name="Google Shape;2523;p3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4" name="Google Shape;2524;p3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5" name="Google Shape;2525;p3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6" name="Google Shape;2526;p3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7" name="Google Shape;2527;p3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8" name="Google Shape;2528;p3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9" name="Google Shape;2529;p3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0" name="Google Shape;2530;p3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1" name="Google Shape;2531;p3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2" name="Google Shape;2532;p3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3" name="Google Shape;2533;p3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4" name="Google Shape;2534;p3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5" name="Google Shape;2535;p3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6" name="Google Shape;2536;p3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7" name="Google Shape;2537;p3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8" name="Google Shape;2538;p3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9" name="Google Shape;2539;p3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0" name="Google Shape;2540;p3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1" name="Google Shape;2541;p3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2" name="Google Shape;2542;p3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3" name="Google Shape;2543;p3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4" name="Google Shape;2544;p3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5" name="Google Shape;2545;p3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6" name="Google Shape;2546;p3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7" name="Google Shape;2547;p3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8" name="Google Shape;2548;p3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9" name="Google Shape;2549;p3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0" name="Google Shape;2550;p3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1" name="Google Shape;2551;p3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2" name="Google Shape;2552;p3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3" name="Google Shape;2553;p3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4" name="Google Shape;2554;p3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5" name="Google Shape;2555;p3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6" name="Google Shape;2556;p3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7" name="Google Shape;2557;p3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3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3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3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3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3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3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3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3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3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3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3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9" name="Google Shape;2569;p3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0" name="Google Shape;2570;p3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1" name="Google Shape;2571;p3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2" name="Google Shape;2572;p3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3" name="Google Shape;2573;p3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4" name="Google Shape;2574;p3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5" name="Google Shape;2575;p3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6" name="Google Shape;2576;p3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7" name="Google Shape;2577;p3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8" name="Google Shape;2578;p3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9" name="Google Shape;2579;p3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0" name="Google Shape;2580;p3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1" name="Google Shape;2581;p3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2" name="Google Shape;2582;p3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3" name="Google Shape;2583;p3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4" name="Google Shape;2584;p3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5" name="Google Shape;2585;p3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6" name="Google Shape;2586;p3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3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3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3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3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3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3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3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3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3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3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3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3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3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3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3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3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3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3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3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3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3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3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3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3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3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3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3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3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27" name="Google Shape;2727;p3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2728" name="Google Shape;2728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9" name="Google Shape;2729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0" name="Google Shape;2730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1" name="Google Shape;2731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2" name="Google Shape;2732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2734" name="Google Shape;2734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5" name="Google Shape;2735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6" name="Google Shape;2736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7" name="Google Shape;2737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8" name="Google Shape;2738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39" name="Google Shape;2739;p3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3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41" name="Google Shape;2741;p3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2742" name="Google Shape;2742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3" name="Google Shape;2743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4" name="Google Shape;2744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5" name="Google Shape;2745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6" name="Google Shape;2746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7" name="Google Shape;2747;p3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9" name="Google Shape;2749;p3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2750" name="Google Shape;2750;p3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3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3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3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3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3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3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3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3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3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24" name="Google Shape;2824;p3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825" name="Google Shape;2825;p3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3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3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3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3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3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3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3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3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4" name="Google Shape;2834;p3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835" name="Google Shape;2835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0" name="Google Shape;2840;p3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3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3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3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3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3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8" name="Google Shape;2858;p3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2859" name="Google Shape;2859;p3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2860" name="Google Shape;2860;p3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3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3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7" name="Google Shape;2877;p3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2878" name="Google Shape;2878;p3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3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3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3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3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3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3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3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3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7" name="Google Shape;2887;p3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8" name="Google Shape;2888;p3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3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0" name="Google Shape;2890;p3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1" name="Google Shape;2891;p3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2" name="Google Shape;2892;p3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3" name="Google Shape;2893;p3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4" name="Google Shape;2894;p3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2895" name="Google Shape;2895;p3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6" name="Google Shape;2896;p3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7" name="Google Shape;2897;p3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3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3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0" name="Google Shape;2900;p3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3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3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3" name="Google Shape;2903;p3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4" name="Google Shape;2904;p3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3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6" name="Google Shape;2906;p3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3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3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3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3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1" name="Google Shape;2911;p3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2912" name="Google Shape;2912;p3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3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3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3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3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3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3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3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3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3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3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3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3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3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3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3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8" name="Google Shape;2928;p3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2929" name="Google Shape;2929;p3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3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3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3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3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3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3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3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3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3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3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3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3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3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3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3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5" name="Google Shape;2945;p3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2946" name="Google Shape;2946;p3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3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3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3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3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3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3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3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3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3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3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3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3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3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3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3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2" name="Google Shape;2962;p3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2963" name="Google Shape;2963;p3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3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3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3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3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3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3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0" name="Google Shape;2970;p3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1" name="Google Shape;2971;p3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3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3" name="Google Shape;2973;p3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4" name="Google Shape;2974;p3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3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6" name="Google Shape;2976;p3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7" name="Google Shape;2977;p3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8" name="Google Shape;2978;p3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79" name="Google Shape;2979;p3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4" name="Google Shape;2984;p3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2985" name="Google Shape;2985;p3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3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3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3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9" name="Google Shape;2989;p3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0" name="Google Shape;2990;p3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3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Google Shape;2992;p3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3" name="Google Shape;2993;p3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3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3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3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3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3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3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3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1" name="Google Shape;3001;p3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002" name="Google Shape;3002;p3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3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3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3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3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3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3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3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3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3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3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3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3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3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3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3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8" name="Google Shape;3018;p3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019" name="Google Shape;3019;p3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3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3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3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3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3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3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3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3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3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3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3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3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3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3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3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5" name="Google Shape;3035;p3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036" name="Google Shape;3036;p3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3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3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3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3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3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3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3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3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3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3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3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3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3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3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3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2" name="Google Shape;3052;p3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053" name="Google Shape;3053;p3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3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3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3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3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8" name="Google Shape;3058;p3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9" name="Google Shape;3059;p3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3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3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3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3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3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3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3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3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3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9" name="Google Shape;3069;p3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070" name="Google Shape;3070;p3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3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3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3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3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3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3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3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3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3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3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1" name="Google Shape;3081;p3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2" name="Google Shape;3082;p3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3" name="Google Shape;3083;p3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4" name="Google Shape;3084;p3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5" name="Google Shape;3085;p3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6" name="Google Shape;3086;p3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087" name="Google Shape;3087;p3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8" name="Google Shape;3088;p3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9" name="Google Shape;3089;p3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0" name="Google Shape;3090;p3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1" name="Google Shape;3091;p3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2" name="Google Shape;3092;p3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3" name="Google Shape;3093;p3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4" name="Google Shape;3094;p3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5" name="Google Shape;3095;p3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6" name="Google Shape;3096;p3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7" name="Google Shape;3097;p3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3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3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3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3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3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3" name="Google Shape;3103;p3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104" name="Google Shape;3104;p3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3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3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3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3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3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3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3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3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3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3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3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3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3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3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3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0" name="Google Shape;3120;p3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121" name="Google Shape;3121;p3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2" name="Google Shape;3122;p3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3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3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3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3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3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3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3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3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3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3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3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3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3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3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7" name="Google Shape;3137;p3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138" name="Google Shape;3138;p3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3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3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3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3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3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3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3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3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3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3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3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3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3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3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3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4" name="Google Shape;3154;p3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155" name="Google Shape;3155;p3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6" name="Google Shape;3156;p3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7" name="Google Shape;3157;p3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3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3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3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3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3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3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3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3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3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3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3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3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3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1" name="Google Shape;3171;p3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172" name="Google Shape;3172;p3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3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3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3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3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3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3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3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3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3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3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3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3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3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3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3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8" name="Google Shape;3188;p3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189" name="Google Shape;3189;p3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3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3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3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3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3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5" name="Google Shape;3195;p3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3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3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3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3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3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5" name="Google Shape;3205;p3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206" name="Google Shape;3206;p3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2" name="Google Shape;3222;p3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223" name="Google Shape;3223;p3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3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3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3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3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3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3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3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3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3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3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3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3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3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3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3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9" name="Google Shape;3239;p3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240" name="Google Shape;3240;p3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3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3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3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3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3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3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6" name="Google Shape;3256;p3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257" name="Google Shape;3257;p3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3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3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3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3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3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3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3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3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3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3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3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3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3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3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3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3" name="Google Shape;3273;p3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274" name="Google Shape;3274;p3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3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3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3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90" name="Google Shape;3290;p3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1" name="Google Shape;3291;p3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3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3" name="Google Shape;3293;p3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4" name="Google Shape;3294;p3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3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3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3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3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3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0" name="Google Shape;3300;p3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1" name="Google Shape;3301;p3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3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3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4" name="Google Shape;3304;p3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3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3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3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3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9" name="Google Shape;3309;p3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3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3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3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3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3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3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6" name="Google Shape;3316;p3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7" name="Google Shape;3317;p3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8" name="Google Shape;3318;p3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3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3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1" name="Google Shape;3321;p3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3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3" name="Google Shape;3323;p3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4" name="Google Shape;3324;p3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5" name="Google Shape;3325;p3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6" name="Google Shape;3326;p3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3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8" name="Google Shape;3328;p3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9" name="Google Shape;3329;p3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0" name="Google Shape;3330;p3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1" name="Google Shape;3331;p3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2" name="Google Shape;3332;p3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3" name="Google Shape;3333;p3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4" name="Google Shape;3334;p3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3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6" name="Google Shape;3336;p3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3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8" name="Google Shape;3338;p3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9" name="Google Shape;3339;p3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3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3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8" name="Google Shape;3348;p3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9" name="Google Shape;3349;p3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0" name="Google Shape;3350;p3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1" name="Google Shape;3351;p3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2" name="Google Shape;3352;p3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3" name="Google Shape;3353;p3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4" name="Google Shape;3354;p3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5" name="Google Shape;3355;p3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6" name="Google Shape;3356;p3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7" name="Google Shape;3357;p3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8" name="Google Shape;3358;p3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3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3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3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3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5" name="Google Shape;3365;p3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366" name="Google Shape;3366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1" name="Google Shape;3371;p3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372" name="Google Shape;3372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77" name="Google Shape;3377;p3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9" name="Google Shape;3379;p3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380" name="Google Shape;3380;p3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5" name="Google Shape;3395;p3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23" name="Google Shape;3423;p3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424" name="Google Shape;3424;p3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3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3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3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2" name="Google Shape;3432;p3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5" name="Google Shape;3445;p3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6" name="Google Shape;3446;p3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7" name="Google Shape;3447;p3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8" name="Google Shape;3448;p3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9" name="Google Shape;3449;p3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0" name="Google Shape;3450;p3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1" name="Google Shape;3451;p3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2" name="Google Shape;3452;p3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3" name="Google Shape;3453;p3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4" name="Google Shape;3454;p3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5" name="Google Shape;3455;p3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6" name="Google Shape;3456;p3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7" name="Google Shape;3457;p3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8" name="Google Shape;3458;p3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9" name="Google Shape;3459;p3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0" name="Google Shape;3460;p3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1" name="Google Shape;3461;p3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2" name="Google Shape;3462;p3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3" name="Google Shape;3463;p3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4" name="Google Shape;3464;p3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5" name="Google Shape;3465;p3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6" name="Google Shape;3466;p3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7" name="Google Shape;3467;p3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8" name="Google Shape;3468;p3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3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0" name="Google Shape;3470;p3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1" name="Google Shape;3471;p3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2" name="Google Shape;3472;p3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3" name="Google Shape;3473;p3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4" name="Google Shape;3474;p3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5" name="Google Shape;3475;p3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6" name="Google Shape;3476;p3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7" name="Google Shape;3477;p3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8" name="Google Shape;3478;p3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9" name="Google Shape;3479;p3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0" name="Google Shape;3480;p3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1" name="Google Shape;3481;p3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2" name="Google Shape;3482;p3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3" name="Google Shape;3483;p3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484" name="Google Shape;3484;p3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3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3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3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3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9" name="Google Shape;3489;p3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0" name="Google Shape;3490;p3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3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3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3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3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3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3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3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3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3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3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3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4" name="Google Shape;3504;p3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3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6" name="Google Shape;3506;p3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7" name="Google Shape;3507;p3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8" name="Google Shape;3508;p3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9" name="Google Shape;3509;p3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0" name="Google Shape;3510;p3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1" name="Google Shape;3511;p3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512" name="Google Shape;3512;p3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 dirty="0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 dirty="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 dirty="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3518" name="Google Shape;3518;p3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519" name="Google Shape;3519;p3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0" name="Google Shape;3520;p3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1" name="Google Shape;3521;p3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2" name="Google Shape;3522;p3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3" name="Google Shape;3523;p3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4" name="Google Shape;3524;p3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5" name="Google Shape;3525;p3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6" name="Google Shape;3526;p3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7" name="Google Shape;3527;p3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8" name="Google Shape;3528;p3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9" name="Google Shape;3529;p3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0" name="Google Shape;3530;p3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1" name="Google Shape;3531;p3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2" name="Google Shape;3532;p3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3" name="Google Shape;3533;p3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4" name="Google Shape;3534;p3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5" name="Google Shape;3535;p3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6" name="Google Shape;3536;p3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7" name="Google Shape;3537;p3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8" name="Google Shape;3538;p3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9" name="Google Shape;3539;p3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0" name="Google Shape;3540;p3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1" name="Google Shape;3541;p3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2" name="Google Shape;3542;p3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3" name="Google Shape;3543;p3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4" name="Google Shape;3544;p3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5" name="Google Shape;3545;p3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6" name="Google Shape;3546;p3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7" name="Google Shape;3547;p3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8" name="Google Shape;3548;p3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9" name="Google Shape;3549;p3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0" name="Google Shape;3550;p3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1" name="Google Shape;3551;p3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2" name="Google Shape;3552;p3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3" name="Google Shape;3553;p3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4" name="Google Shape;3554;p3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5" name="Google Shape;3555;p3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6" name="Google Shape;3556;p3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7" name="Google Shape;3557;p3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8" name="Google Shape;3558;p3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9" name="Google Shape;3559;p3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0" name="Google Shape;3560;p3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1" name="Google Shape;3561;p3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2" name="Google Shape;3562;p3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3" name="Google Shape;3563;p3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4" name="Google Shape;3564;p3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5" name="Google Shape;3565;p3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6" name="Google Shape;3566;p3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7" name="Google Shape;3567;p3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8" name="Google Shape;3568;p3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9" name="Google Shape;3569;p3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0" name="Google Shape;3570;p3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1" name="Google Shape;3571;p3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2" name="Google Shape;3572;p3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3" name="Google Shape;3573;p3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4" name="Google Shape;3574;p3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5" name="Google Shape;3575;p3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6" name="Google Shape;3576;p3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7" name="Google Shape;3577;p3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578" name="Google Shape;3578;p3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3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3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3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3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3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3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3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3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3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3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3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3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1" name="Google Shape;3591;p3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2" name="Google Shape;3592;p3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3" name="Google Shape;3593;p3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4" name="Google Shape;3594;p3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5" name="Google Shape;3595;p3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6" name="Google Shape;3596;p3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7" name="Google Shape;3597;p3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8" name="Google Shape;3598;p3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3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3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3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3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3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3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3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3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3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3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3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3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3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3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3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3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3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6" name="Google Shape;3616;p3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617" name="Google Shape;3617;p3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618" name="Google Shape;3618;p3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9" name="Google Shape;3619;p3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0" name="Google Shape;3620;p3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1" name="Google Shape;3621;p3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2" name="Google Shape;3622;p3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3" name="Google Shape;3623;p3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4" name="Google Shape;3624;p3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3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3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7" name="Google Shape;3627;p3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8" name="Google Shape;3628;p3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3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3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3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2" name="Google Shape;3632;p3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3" name="Google Shape;3633;p3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4" name="Google Shape;3634;p3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5" name="Google Shape;3635;p3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6" name="Google Shape;3636;p3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7" name="Google Shape;3637;p3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3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9" name="Google Shape;3639;p3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0" name="Google Shape;3640;p3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3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2" name="Google Shape;3642;p3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3" name="Google Shape;3643;p3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4" name="Google Shape;3644;p3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5" name="Google Shape;3645;p3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6" name="Google Shape;3646;p3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7" name="Google Shape;3647;p3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8" name="Google Shape;3648;p3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9" name="Google Shape;3649;p3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0" name="Google Shape;3650;p3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1" name="Google Shape;3651;p3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2" name="Google Shape;3652;p3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3" name="Google Shape;3653;p3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4" name="Google Shape;3654;p3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5" name="Google Shape;3655;p3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3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3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3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3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3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3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3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3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3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3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3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667" name="Google Shape;3667;p3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3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3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3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3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3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3" name="Google Shape;3673;p3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3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3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3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3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3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3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3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1" name="Google Shape;3681;p3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2" name="Google Shape;3682;p3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3" name="Google Shape;3683;p3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4" name="Google Shape;3684;p3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685" name="Google Shape;3685;p3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6" name="Google Shape;3686;p3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7" name="Google Shape;3687;p3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8" name="Google Shape;3688;p3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9" name="Google Shape;3689;p3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0" name="Google Shape;3690;p3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1" name="Google Shape;3691;p3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2" name="Google Shape;3692;p3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3" name="Google Shape;3693;p3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4" name="Google Shape;3694;p3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5" name="Google Shape;3695;p3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6" name="Google Shape;3696;p3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7" name="Google Shape;3697;p3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8" name="Google Shape;3698;p3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9" name="Google Shape;3699;p3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0" name="Google Shape;3700;p3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1" name="Google Shape;3701;p3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3702" name="Google Shape;3702;p3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3" name="Google Shape;3703;p3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4" name="Google Shape;3704;p3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5" name="Google Shape;3705;p3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6" name="Google Shape;3706;p3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7" name="Google Shape;3707;p3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8" name="Google Shape;3708;p3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9" name="Google Shape;3709;p3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0" name="Google Shape;3710;p3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1" name="Google Shape;3711;p3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2" name="Google Shape;3712;p3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3" name="Google Shape;3713;p3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4" name="Google Shape;3714;p3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5" name="Google Shape;3715;p3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6" name="Google Shape;3716;p3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7" name="Google Shape;3717;p3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18" name="Google Shape;3718;p3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3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3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3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3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3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4" name="Google Shape;3724;p3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5" name="Google Shape;3725;p3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6" name="Google Shape;3726;p3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7" name="Google Shape;3727;p3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8" name="Google Shape;3728;p3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9" name="Google Shape;3729;p3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0" name="Google Shape;3730;p3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1" name="Google Shape;3731;p3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2" name="Google Shape;3732;p3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3" name="Google Shape;3733;p3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3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3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3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3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3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3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3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3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3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3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3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3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3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3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3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3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3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3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3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3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3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3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3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3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3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3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3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3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3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3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3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3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3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3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3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3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3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3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3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3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3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3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3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3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3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3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3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3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3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3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4" name="Google Shape;3784;p3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5" name="Google Shape;3785;p3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6" name="Google Shape;3786;p3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7" name="Google Shape;3787;p3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8" name="Google Shape;3788;p3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3789" name="Google Shape;3789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94" name="Google Shape;3794;p3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5" name="Google Shape;3795;p3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96" name="Google Shape;3796;p3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3797" name="Google Shape;3797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02" name="Google Shape;3802;p3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3803" name="Google Shape;3803;p3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4" name="Google Shape;3804;p3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5" name="Google Shape;3805;p3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3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3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3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3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3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3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2" name="Google Shape;3812;p3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3" name="Google Shape;3813;p3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4" name="Google Shape;3814;p3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5" name="Google Shape;3815;p3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6" name="Google Shape;3816;p3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3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8" name="Google Shape;3818;p3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3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0" name="Google Shape;3820;p3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3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3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3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24" name="Google Shape;3824;p3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825" name="Google Shape;3825;p3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6" name="Google Shape;3826;p3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7" name="Google Shape;3827;p3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8" name="Google Shape;3828;p3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9" name="Google Shape;3829;p3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0" name="Google Shape;3830;p3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1" name="Google Shape;3831;p3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2" name="Google Shape;3832;p3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3" name="Google Shape;3833;p3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4" name="Google Shape;3834;p3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5" name="Google Shape;3835;p3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6" name="Google Shape;3836;p3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7" name="Google Shape;3837;p3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8" name="Google Shape;3838;p3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9" name="Google Shape;3839;p3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0" name="Google Shape;3840;p3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1" name="Google Shape;3841;p3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2" name="Google Shape;3842;p3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3" name="Google Shape;3843;p3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4" name="Google Shape;3844;p3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5" name="Google Shape;3845;p3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6" name="Google Shape;3846;p3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7" name="Google Shape;3847;p3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8" name="Google Shape;3848;p3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9" name="Google Shape;3849;p3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0" name="Google Shape;3850;p3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1" name="Google Shape;3851;p3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2" name="Google Shape;3852;p3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3" name="Google Shape;3853;p3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4" name="Google Shape;3854;p3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5" name="Google Shape;3855;p3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6" name="Google Shape;3856;p3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7" name="Google Shape;3857;p3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8" name="Google Shape;3858;p3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9" name="Google Shape;3859;p3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0" name="Google Shape;3860;p3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1" name="Google Shape;3861;p3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2" name="Google Shape;3862;p3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3" name="Google Shape;3863;p3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4" name="Google Shape;3864;p3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65" name="Google Shape;3865;p3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3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3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3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3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3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3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3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3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3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3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3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3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3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3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3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1" name="Google Shape;3881;p3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2" name="Google Shape;3882;p3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3" name="Google Shape;3883;p3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4" name="Google Shape;3884;p3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5" name="Google Shape;3885;p3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6" name="Google Shape;3886;p3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7" name="Google Shape;3887;p3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8" name="Google Shape;3888;p3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9" name="Google Shape;3889;p3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0" name="Google Shape;3890;p3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1" name="Google Shape;3891;p3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2" name="Google Shape;3892;p3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3" name="Google Shape;3893;p3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94" name="Google Shape;3894;p3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3895" name="Google Shape;3895;p3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3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3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3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9" name="Google Shape;3899;p3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0" name="Google Shape;3900;p3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1" name="Google Shape;3901;p3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2" name="Google Shape;3902;p3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3" name="Google Shape;3903;p3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3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3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3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7" name="Google Shape;3907;p3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08" name="Google Shape;3908;p3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3909" name="Google Shape;3909;p3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3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3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3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3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3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3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3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7" name="Google Shape;3917;p3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8" name="Google Shape;3918;p3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3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0" name="Google Shape;3920;p3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1" name="Google Shape;3921;p3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2" name="Google Shape;3922;p3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3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4" name="Google Shape;3924;p3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5" name="Google Shape;3925;p3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6" name="Google Shape;3926;p3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3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3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3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0" name="Google Shape;3930;p3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31" name="Google Shape;3931;p3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3932" name="Google Shape;3932;p3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3933" name="Google Shape;3933;p3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4" name="Google Shape;3934;p3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5" name="Google Shape;3935;p3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36" name="Google Shape;3936;p3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3937" name="Google Shape;3937;p3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8" name="Google Shape;3938;p3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39" name="Google Shape;3939;p3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0" name="Google Shape;3940;p3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1" name="Google Shape;3941;p3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2" name="Google Shape;3942;p3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3" name="Google Shape;3943;p3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4" name="Google Shape;3944;p3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5" name="Google Shape;3945;p3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6" name="Google Shape;3946;p3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7" name="Google Shape;3947;p3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8" name="Google Shape;3948;p3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9" name="Google Shape;3949;p3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0" name="Google Shape;3950;p3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1" name="Google Shape;3951;p3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2" name="Google Shape;3952;p3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3" name="Google Shape;3953;p3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4" name="Google Shape;3954;p3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5" name="Google Shape;3955;p3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6" name="Google Shape;3956;p3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7" name="Google Shape;3957;p3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8" name="Google Shape;3958;p3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9" name="Google Shape;3959;p3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0" name="Google Shape;3960;p3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1" name="Google Shape;3961;p3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2" name="Google Shape;3962;p3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3" name="Google Shape;3963;p3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4" name="Google Shape;3964;p3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5" name="Google Shape;3965;p3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6" name="Google Shape;3966;p3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7" name="Google Shape;3967;p3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8" name="Google Shape;3968;p3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9" name="Google Shape;3969;p3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0" name="Google Shape;3970;p3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1" name="Google Shape;3971;p3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2" name="Google Shape;3972;p3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3" name="Google Shape;3973;p3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4" name="Google Shape;3974;p3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5" name="Google Shape;3975;p3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6" name="Google Shape;3976;p3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7" name="Google Shape;3977;p3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8" name="Google Shape;3978;p3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9" name="Google Shape;3979;p3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0" name="Google Shape;3980;p3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1" name="Google Shape;3981;p3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2" name="Google Shape;3982;p3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3" name="Google Shape;3983;p3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4" name="Google Shape;3984;p3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5" name="Google Shape;3985;p3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6" name="Google Shape;3986;p3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7" name="Google Shape;3987;p3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8" name="Google Shape;3988;p3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9" name="Google Shape;3989;p3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0" name="Google Shape;3990;p3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1" name="Google Shape;3991;p3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2" name="Google Shape;3992;p3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3" name="Google Shape;3993;p3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4" name="Google Shape;3994;p3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5" name="Google Shape;3995;p3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6" name="Google Shape;3996;p3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7" name="Google Shape;3997;p3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8" name="Google Shape;3998;p3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9" name="Google Shape;3999;p3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0" name="Google Shape;4000;p3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1" name="Google Shape;4001;p3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2" name="Google Shape;4002;p3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03" name="Google Shape;4003;p3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004" name="Google Shape;4004;p3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005" name="Google Shape;4005;p3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6" name="Google Shape;4006;p3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7" name="Google Shape;4007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8" name="Google Shape;4008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9" name="Google Shape;4009;p3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010" name="Google Shape;4010;p3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1" name="Google Shape;4011;p3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2" name="Google Shape;4012;p3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13" name="Google Shape;4013;p3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3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3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3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3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3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2" name="Google Shape;4042;p3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043" name="Google Shape;4043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4" name="Google Shape;4044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5" name="Google Shape;4045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6" name="Google Shape;4046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7" name="Google Shape;4047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48" name="Google Shape;4048;p3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049" name="Google Shape;4049;p3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3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3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3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3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7" name="Google Shape;4087;p3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088" name="Google Shape;4088;p3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9" name="Google Shape;4089;p3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0" name="Google Shape;4090;p3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3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3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3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3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5" name="Google Shape;4095;p3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6" name="Google Shape;4096;p3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7" name="Google Shape;4097;p3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8" name="Google Shape;4098;p3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3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3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3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3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3" name="Google Shape;4103;p3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4" name="Google Shape;4104;p3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5" name="Google Shape;4105;p3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106" name="Google Shape;4106;p3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7" name="Google Shape;4107;p3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8" name="Google Shape;4108;p3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9" name="Google Shape;4109;p3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0" name="Google Shape;4110;p3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1" name="Google Shape;4111;p3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2" name="Google Shape;4112;p3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3" name="Google Shape;4113;p3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4" name="Google Shape;4114;p3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5" name="Google Shape;4115;p3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6" name="Google Shape;4116;p3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7" name="Google Shape;4117;p3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8" name="Google Shape;4118;p3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9" name="Google Shape;4119;p3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0" name="Google Shape;4120;p3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1" name="Google Shape;4121;p3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2" name="Google Shape;4122;p3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123" name="Google Shape;4123;p3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4" name="Google Shape;4124;p3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5" name="Google Shape;4125;p3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6" name="Google Shape;4126;p3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3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3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3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3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3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3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3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3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3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3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3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3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9" name="Google Shape;4139;p3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140" name="Google Shape;4140;p3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3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3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3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3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3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3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3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3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3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3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3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3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3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3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3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6" name="Google Shape;4156;p3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157" name="Google Shape;4157;p3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3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3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3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3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3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3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3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3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6" name="Google Shape;4166;p3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7" name="Google Shape;4167;p3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8" name="Google Shape;4168;p3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9" name="Google Shape;4169;p3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0" name="Google Shape;4170;p3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1" name="Google Shape;4171;p3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2" name="Google Shape;4172;p3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3" name="Google Shape;4173;p3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174" name="Google Shape;4174;p3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5" name="Google Shape;4175;p3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6" name="Google Shape;4176;p3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7" name="Google Shape;4177;p3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8" name="Google Shape;4178;p3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9" name="Google Shape;4179;p3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0" name="Google Shape;4180;p3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1" name="Google Shape;4181;p3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2" name="Google Shape;4182;p3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3" name="Google Shape;4183;p3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4" name="Google Shape;4184;p3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5" name="Google Shape;4185;p3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6" name="Google Shape;4186;p3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7" name="Google Shape;4187;p3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8" name="Google Shape;4188;p3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9" name="Google Shape;4189;p3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0" name="Google Shape;4190;p3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1" name="Google Shape;4191;p3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192" name="Google Shape;4192;p3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3" name="Google Shape;4193;p3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4" name="Google Shape;4194;p3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5" name="Google Shape;4195;p3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6" name="Google Shape;4196;p3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3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3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3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3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3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3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3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3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3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3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3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8" name="Google Shape;4208;p3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209" name="Google Shape;4209;p3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0" name="Google Shape;4210;p3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1" name="Google Shape;4211;p3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2" name="Google Shape;4212;p3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3" name="Google Shape;4213;p3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4" name="Google Shape;4214;p3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5" name="Google Shape;4215;p3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6" name="Google Shape;4216;p3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7" name="Google Shape;4217;p3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8" name="Google Shape;4218;p3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9" name="Google Shape;4219;p3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0" name="Google Shape;4220;p3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1" name="Google Shape;4221;p3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2" name="Google Shape;4222;p3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3" name="Google Shape;4223;p3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4" name="Google Shape;4224;p3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5" name="Google Shape;4225;p3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26" name="Google Shape;4226;p3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7" name="Google Shape;4247;p3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2" name="Google Shape;4252;p3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3" name="Google Shape;4253;p3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6" name="Google Shape;4256;p3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257" name="Google Shape;4257;p3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14" name="Google Shape;4314;p3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315" name="Google Shape;4315;p3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316" name="Google Shape;4316;p3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7" name="Google Shape;4317;p3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8" name="Google Shape;4318;p3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19" name="Google Shape;4319;p3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320" name="Google Shape;4320;p3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1" name="Google Shape;4321;p3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22" name="Google Shape;4322;p3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3" name="Google Shape;4323;p3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4" name="Google Shape;4324;p3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5" name="Google Shape;4325;p3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6" name="Google Shape;4326;p3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7" name="Google Shape;4327;p3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8" name="Google Shape;4328;p3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9" name="Google Shape;4329;p3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0" name="Google Shape;4330;p3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1" name="Google Shape;4331;p3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2" name="Google Shape;4332;p3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3" name="Google Shape;4333;p3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4" name="Google Shape;4334;p3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5" name="Google Shape;4335;p3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6" name="Google Shape;4336;p3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7" name="Google Shape;4337;p3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8" name="Google Shape;4338;p3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9" name="Google Shape;4339;p3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0" name="Google Shape;4340;p3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1" name="Google Shape;4341;p3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2" name="Google Shape;4342;p3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3" name="Google Shape;4343;p3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4" name="Google Shape;4344;p3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5" name="Google Shape;4345;p3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6" name="Google Shape;4346;p3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7" name="Google Shape;4347;p3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8" name="Google Shape;4348;p3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9" name="Google Shape;4349;p3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0" name="Google Shape;4350;p3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1" name="Google Shape;4351;p3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2" name="Google Shape;4352;p3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3" name="Google Shape;4353;p3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4" name="Google Shape;4354;p3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5" name="Google Shape;4355;p3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6" name="Google Shape;4356;p3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7" name="Google Shape;4357;p3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8" name="Google Shape;4358;p3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9" name="Google Shape;4359;p3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0" name="Google Shape;4360;p3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1" name="Google Shape;4361;p3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2" name="Google Shape;4362;p3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3" name="Google Shape;4363;p3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4" name="Google Shape;4364;p3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5" name="Google Shape;4365;p3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6" name="Google Shape;4366;p3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7" name="Google Shape;4367;p3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8" name="Google Shape;4368;p3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9" name="Google Shape;4369;p3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0" name="Google Shape;4370;p3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1" name="Google Shape;4371;p3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2" name="Google Shape;4372;p3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3" name="Google Shape;4373;p3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4" name="Google Shape;4374;p3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5" name="Google Shape;4375;p3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6" name="Google Shape;4376;p3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7" name="Google Shape;4377;p3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8" name="Google Shape;4378;p3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9" name="Google Shape;4379;p3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0" name="Google Shape;4380;p3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1" name="Google Shape;4381;p3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2" name="Google Shape;4382;p3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3" name="Google Shape;4383;p3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4" name="Google Shape;4384;p3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5" name="Google Shape;4385;p3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86" name="Google Shape;4386;p3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387" name="Google Shape;4387;p3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388" name="Google Shape;4388;p3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9" name="Google Shape;4389;p3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0" name="Google Shape;4390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1" name="Google Shape;4391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2" name="Google Shape;4392;p3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93" name="Google Shape;4393;p3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4" name="Google Shape;4394;p3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5" name="Google Shape;4395;p3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96" name="Google Shape;4396;p3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2" name="Google Shape;4402;p3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403" name="Google Shape;4403;p3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409" name="Google Shape;4409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410" name="Google Shape;4410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1" name="Google Shape;4411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2" name="Google Shape;4412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3" name="Google Shape;4413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4" name="Google Shape;4414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5" name="Google Shape;4415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6" name="Google Shape;4416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417" name="Google Shape;4417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8" name="Google Shape;4418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9" name="Google Shape;4419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420" name="Google Shape;4420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1" name="Google Shape;4421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22" name="Google Shape;4422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23" name="Google Shape;4423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24" name="Google Shape;4424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425" name="Google Shape;4425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6" name="Google Shape;4426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7" name="Google Shape;4427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28" name="Google Shape;4428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429" name="Google Shape;4429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0" name="Google Shape;4430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1" name="Google Shape;4431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2" name="Google Shape;4432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33" name="Google Shape;4433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34" name="Google Shape;4434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435" name="Google Shape;4435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6" name="Google Shape;4436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7" name="Google Shape;4437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8" name="Google Shape;4438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9" name="Google Shape;4439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0" name="Google Shape;4440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1" name="Google Shape;4441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2" name="Google Shape;4442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3" name="Google Shape;4443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4" name="Google Shape;4444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5" name="Google Shape;4445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6" name="Google Shape;4446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7" name="Google Shape;4447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8" name="Google Shape;4448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9" name="Google Shape;4449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0" name="Google Shape;4450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1" name="Google Shape;4451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2" name="Google Shape;4452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3" name="Google Shape;4453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4" name="Google Shape;4454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5" name="Google Shape;4455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456" name="Google Shape;4456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7" name="Google Shape;4457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8" name="Google Shape;4458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459" name="Google Shape;4459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0" name="Google Shape;4460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1" name="Google Shape;4461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2" name="Google Shape;4462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463" name="Google Shape;4463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4" name="Google Shape;4464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5" name="Google Shape;4465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6" name="Google Shape;4466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467" name="Google Shape;4467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8" name="Google Shape;4468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9" name="Google Shape;4469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0" name="Google Shape;4470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71" name="Google Shape;4471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2" name="Google Shape;4472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3" name="Google Shape;4473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4" name="Google Shape;4474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75" name="Google Shape;4475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476" name="Google Shape;4476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7" name="Google Shape;4477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78" name="Google Shape;4478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479" name="Google Shape;4479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1" name="Google Shape;4481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482" name="Google Shape;4482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4" name="Google Shape;4484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485" name="Google Shape;4485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6" name="Google Shape;4486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7" name="Google Shape;4487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488" name="Google Shape;4488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2" name="Google Shape;4492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493" name="Google Shape;4493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5" name="Google Shape;4495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496" name="Google Shape;4496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99" name="Google Shape;4499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00" name="Google Shape;4500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501" name="Google Shape;4501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504" name="Google Shape;4504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9" name="Google Shape;4509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510" name="Google Shape;4510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2" name="Google Shape;4512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513" name="Google Shape;4513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6" name="Google Shape;4516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7" name="Google Shape;4517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8" name="Google Shape;4518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519" name="Google Shape;4519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24" name="Google Shape;4524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525" name="Google Shape;4525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29" name="Google Shape;4529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0" name="Google Shape;4530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1" name="Google Shape;4531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32" name="Google Shape;4532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533" name="Google Shape;4533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5" name="Google Shape;4535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536" name="Google Shape;4536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8" name="Google Shape;4538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539" name="Google Shape;4539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41" name="Google Shape;4541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42" name="Google Shape;4542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543" name="Google Shape;4543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45" name="Google Shape;4545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546" name="Google Shape;4546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1" name="Google Shape;4551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552" name="Google Shape;4552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3" name="Google Shape;4553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54" name="Google Shape;4554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55" name="Google Shape;4555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56" name="Google Shape;4556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557" name="Google Shape;4557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8" name="Google Shape;4558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9" name="Google Shape;4559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560" name="Google Shape;4560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1" name="Google Shape;4561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62" name="Google Shape;4562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63" name="Google Shape;4563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564" name="Google Shape;4564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5" name="Google Shape;4565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66" name="Google Shape;4566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567" name="Google Shape;4567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8" name="Google Shape;4568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9" name="Google Shape;4569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70" name="Google Shape;4570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71" name="Google Shape;4571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72" name="Google Shape;4572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573" name="Google Shape;4573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4" name="Google Shape;4574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75" name="Google Shape;4575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576" name="Google Shape;4576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7" name="Google Shape;4577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8" name="Google Shape;4578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9" name="Google Shape;4579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0" name="Google Shape;4580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581" name="Google Shape;4581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2" name="Google Shape;4582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3" name="Google Shape;4583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4" name="Google Shape;4584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585" name="Google Shape;4585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6" name="Google Shape;4586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7" name="Google Shape;4587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588" name="Google Shape;4588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9" name="Google Shape;4589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0" name="Google Shape;4590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1" name="Google Shape;4591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592" name="Google Shape;4592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3" name="Google Shape;4593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4" name="Google Shape;4594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5" name="Google Shape;4595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6" name="Google Shape;4596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7" name="Google Shape;4597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598" name="Google Shape;4598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9" name="Google Shape;4599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00" name="Google Shape;4600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601" name="Google Shape;4601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2" name="Google Shape;4602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3" name="Google Shape;4603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4" name="Google Shape;4604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5" name="Google Shape;4605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06" name="Google Shape;4606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07" name="Google Shape;4607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608" name="Google Shape;4608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9" name="Google Shape;4609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10" name="Google Shape;4610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611" name="Google Shape;4611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2" name="Google Shape;4612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3" name="Google Shape;4613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4" name="Google Shape;4614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15" name="Google Shape;4615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16" name="Google Shape;4616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617" name="Google Shape;4617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8" name="Google Shape;4618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9" name="Google Shape;4619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20" name="Google Shape;4620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621" name="Google Shape;4621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2" name="Google Shape;4622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3" name="Google Shape;4623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24" name="Google Shape;4624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5" name="Google Shape;4625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6" name="Google Shape;4626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27" name="Google Shape;4627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628" name="Google Shape;4628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9" name="Google Shape;4629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0" name="Google Shape;4630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1" name="Google Shape;4631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2" name="Google Shape;4632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633" name="Google Shape;4633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4" name="Google Shape;4634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5" name="Google Shape;4635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6" name="Google Shape;4636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7" name="Google Shape;4637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638" name="Google Shape;4638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9" name="Google Shape;4639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0" name="Google Shape;4640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1" name="Google Shape;4641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2" name="Google Shape;4642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3" name="Google Shape;4643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644" name="Google Shape;4644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5" name="Google Shape;4645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6" name="Google Shape;4646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7" name="Google Shape;4647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648" name="Google Shape;4648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9" name="Google Shape;4649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0" name="Google Shape;4650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1" name="Google Shape;4651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652" name="Google Shape;4652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3" name="Google Shape;4653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4" name="Google Shape;4654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5" name="Google Shape;4655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6" name="Google Shape;4656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7" name="Google Shape;4657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658" name="Google Shape;4658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9" name="Google Shape;4659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0" name="Google Shape;4660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1" name="Google Shape;4661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2" name="Google Shape;4662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3" name="Google Shape;4663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664" name="Google Shape;4664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5" name="Google Shape;4665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6" name="Google Shape;4666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667" name="Google Shape;4667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8" name="Google Shape;4668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9" name="Google Shape;4669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0" name="Google Shape;4670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1" name="Google Shape;4671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2" name="Google Shape;4672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73" name="Google Shape;4673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74" name="Google Shape;4674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675" name="Google Shape;4675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6" name="Google Shape;4676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7" name="Google Shape;4677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8" name="Google Shape;4678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9" name="Google Shape;4679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80" name="Google Shape;4680;p3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681" name="Google Shape;4681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82" name="Google Shape;4682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83" name="Google Shape;4683;p3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4" name="Google Shape;4684;p3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685" name="Google Shape;4685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7" name="Google Shape;4687;p3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8" name="Google Shape;4688;p3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689" name="Google Shape;4689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1" name="Google Shape;4691;p3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693" name="Google Shape;4693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8" name="Google Shape;4698;p4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4699" name="Google Shape;4699;p4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3" name="Google Shape;4703;p4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Google Shape;4704;p4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5" name="Google Shape;4705;p4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4706" name="Google Shape;4706;p4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4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4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4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0" name="Google Shape;4710;p4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4711" name="Google Shape;4711;p4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2" name="Google Shape;4712;p4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3" name="Google Shape;4713;p4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4" name="Google Shape;4714;p4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4715" name="Google Shape;4715;p4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4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4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8" name="Google Shape;4718;p4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9" name="Google Shape;4719;p4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0" name="Google Shape;4720;p4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4721" name="Google Shape;4721;p4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2" name="Google Shape;4722;p4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3" name="Google Shape;4723;p4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4" name="Google Shape;4724;p4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4725" name="Google Shape;4725;p4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6" name="Google Shape;4726;p4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7" name="Google Shape;4727;p4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8" name="Google Shape;4728;p4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9" name="Google Shape;4729;p4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4730" name="Google Shape;4730;p4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1" name="Google Shape;4731;p4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2" name="Google Shape;4732;p4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3" name="Google Shape;4733;p4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4" name="Google Shape;4734;p4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5" name="Google Shape;4735;p4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4736" name="Google Shape;4736;p4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4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8" name="Google Shape;4738;p4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9" name="Google Shape;4739;p4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0" name="Google Shape;4740;p4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1" name="Google Shape;4741;p4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2" name="Google Shape;4742;p4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4743" name="Google Shape;4743;p4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4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5" name="Google Shape;4745;p4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4746" name="Google Shape;4746;p4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4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8" name="Google Shape;4748;p4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9" name="Google Shape;4749;p4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4750" name="Google Shape;4750;p4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1" name="Google Shape;4751;p4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2" name="Google Shape;4752;p4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4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4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4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6" name="Google Shape;4756;p4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4757" name="Google Shape;4757;p4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8" name="Google Shape;4758;p4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9" name="Google Shape;4759;p4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4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1" name="Google Shape;4761;p4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2" name="Google Shape;4762;p4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4763" name="Google Shape;4763;p4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4" name="Google Shape;4764;p4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5" name="Google Shape;4765;p4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6" name="Google Shape;4766;p4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4767" name="Google Shape;4767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768" name="Google Shape;4768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9" name="Google Shape;4769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0" name="Google Shape;4770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1" name="Google Shape;4771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2" name="Google Shape;4772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3" name="Google Shape;4773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4" name="Google Shape;4774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5" name="Google Shape;4775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6" name="Google Shape;4776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7" name="Google Shape;4777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78" name="Google Shape;4778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9" name="Google Shape;4779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0" name="Google Shape;4780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1" name="Google Shape;4781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2" name="Google Shape;4782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3" name="Google Shape;4783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4" name="Google Shape;4784;p4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4785" name="Google Shape;4785;p4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6" name="Google Shape;4786;p4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7" name="Google Shape;4787;p4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8" name="Google Shape;4788;p4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9" name="Google Shape;4789;p4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4790" name="Google Shape;4790;p4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1" name="Google Shape;4791;p4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2" name="Google Shape;4792;p4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3" name="Google Shape;4793;p4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4" name="Google Shape;4794;p4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5" name="Google Shape;4795;p4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4796" name="Google Shape;4796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7" name="Google Shape;4797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8" name="Google Shape;4798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9" name="Google Shape;4799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0" name="Google Shape;4800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1" name="Google Shape;4801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2" name="Google Shape;4802;p4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4803" name="Google Shape;4803;p4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4" name="Google Shape;4804;p4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5" name="Google Shape;4805;p4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6" name="Google Shape;4806;p4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7" name="Google Shape;4807;p4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4808" name="Google Shape;4808;p4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9" name="Google Shape;4809;p4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0" name="Google Shape;4810;p4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1" name="Google Shape;4811;p4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2" name="Google Shape;4812;p4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4813" name="Google Shape;4813;p4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4" name="Google Shape;4814;p4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5" name="Google Shape;4815;p4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6" name="Google Shape;4816;p4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7" name="Google Shape;4817;p4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18" name="Google Shape;4818;p4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4819" name="Google Shape;4819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0" name="Google Shape;4820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1" name="Google Shape;4821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2" name="Google Shape;4822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3" name="Google Shape;4823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4" name="Google Shape;4824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5" name="Google Shape;4825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6" name="Google Shape;4826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7" name="Google Shape;4827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8" name="Google Shape;4828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29" name="Google Shape;4829;p4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4830" name="Google Shape;4830;p4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1" name="Google Shape;4831;p4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2" name="Google Shape;4832;p4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33" name="Google Shape;4833;p4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834" name="Google Shape;4834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5" name="Google Shape;4835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6" name="Google Shape;4836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7" name="Google Shape;4837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8" name="Google Shape;4838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9" name="Google Shape;4839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0" name="Google Shape;4840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1" name="Google Shape;4841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2" name="Google Shape;4842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3" name="Google Shape;4843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44" name="Google Shape;4844;p4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4845" name="Google Shape;4845;p4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6" name="Google Shape;4846;p4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7" name="Google Shape;4847;p4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8" name="Google Shape;4848;p4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49" name="Google Shape;4849;p4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4850" name="Google Shape;4850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1" name="Google Shape;4851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2" name="Google Shape;4852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3" name="Google Shape;4853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4" name="Google Shape;4854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5" name="Google Shape;4855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6" name="Google Shape;4856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7" name="Google Shape;4857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8" name="Google Shape;4858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9" name="Google Shape;4859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60" name="Google Shape;4860;p4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4861" name="Google Shape;4861;p4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2" name="Google Shape;4862;p4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4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4" name="Google Shape;4864;p4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5" name="Google Shape;4865;p4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6" name="Google Shape;4866;p4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7" name="Google Shape;4867;p4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8" name="Google Shape;4868;p4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4869" name="Google Shape;4869;p4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0" name="Google Shape;4870;p4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1" name="Google Shape;4871;p4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2" name="Google Shape;4872;p4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3" name="Google Shape;4873;p4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4874" name="Google Shape;4874;p4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5" name="Google Shape;4875;p4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6" name="Google Shape;4876;p4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7" name="Google Shape;4877;p4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8" name="Google Shape;4878;p4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4879" name="Google Shape;4879;p4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0" name="Google Shape;4880;p4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1" name="Google Shape;4881;p4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2" name="Google Shape;4882;p4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4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4" name="Google Shape;4884;p4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4885" name="Google Shape;4885;p4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6" name="Google Shape;4886;p4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7" name="Google Shape;4887;p4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8" name="Google Shape;4888;p4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9" name="Google Shape;4889;p4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0" name="Google Shape;4890;p4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1" name="Google Shape;4891;p4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4892" name="Google Shape;4892;p4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3" name="Google Shape;4893;p4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4" name="Google Shape;4894;p4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5" name="Google Shape;4895;p4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4896" name="Google Shape;4896;p4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7" name="Google Shape;4897;p4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8" name="Google Shape;4898;p4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9" name="Google Shape;4899;p4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0" name="Google Shape;4900;p4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1" name="Google Shape;4901;p4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4902" name="Google Shape;4902;p4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3" name="Google Shape;4903;p4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4" name="Google Shape;4904;p4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5" name="Google Shape;4905;p4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6" name="Google Shape;4906;p4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7" name="Google Shape;4907;p4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8" name="Google Shape;4908;p4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4909" name="Google Shape;4909;p4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0" name="Google Shape;4910;p4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1" name="Google Shape;4911;p4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2" name="Google Shape;4912;p4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4913" name="Google Shape;4913;p4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4" name="Google Shape;4914;p4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5" name="Google Shape;4915;p4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6" name="Google Shape;4916;p4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7" name="Google Shape;4917;p4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4918" name="Google Shape;4918;p4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9" name="Google Shape;4919;p4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0" name="Google Shape;4920;p4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1" name="Google Shape;4921;p4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2" name="Google Shape;4922;p4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3" name="Google Shape;4923;p4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4" name="Google Shape;4924;p4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4925" name="Google Shape;4925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6" name="Google Shape;4926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0" name="Google Shape;4930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1" name="Google Shape;4931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2" name="Google Shape;4932;p4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4933" name="Google Shape;4933;p4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4" name="Google Shape;4934;p4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5" name="Google Shape;4935;p4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4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7" name="Google Shape;4937;p4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4938" name="Google Shape;4938;p4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4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4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1" name="Google Shape;4941;p4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4942" name="Google Shape;4942;p4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4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4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5" name="Google Shape;4945;p4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4946" name="Google Shape;4946;p4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4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4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4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0" name="Google Shape;4950;p4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4951" name="Google Shape;4951;p4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4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4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4" name="Google Shape;4954;p4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5" name="Google Shape;4955;p4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4956" name="Google Shape;4956;p4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4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4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4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4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1" name="Google Shape;4961;p4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4962" name="Google Shape;4962;p4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3" name="Google Shape;4963;p4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4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4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6" name="Google Shape;4966;p4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7" name="Google Shape;4967;p4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8" name="Google Shape;4968;p4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4969" name="Google Shape;4969;p4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0" name="Google Shape;4970;p4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1" name="Google Shape;4971;p4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4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4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4" name="Google Shape;4974;p4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5" name="Google Shape;4975;p4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6" name="Google Shape;4976;p4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4977" name="Google Shape;4977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1" name="Google Shape;4981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2" name="Google Shape;4982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3" name="Google Shape;4983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4" name="Google Shape;4984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7" name="Google Shape;4987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9" name="Google Shape;4989;p4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4990" name="Google Shape;4990;p4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4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2" name="Google Shape;4992;p4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3" name="Google Shape;4993;p4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4" name="Google Shape;4994;p4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4995" name="Google Shape;4995;p4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6" name="Google Shape;4996;p4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7" name="Google Shape;4997;p4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8" name="Google Shape;4998;p4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4999" name="Google Shape;4999;p4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0" name="Google Shape;5000;p4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4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4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4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4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5" name="Google Shape;5005;p4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006" name="Google Shape;5006;p4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4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4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4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4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4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4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4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4" name="Google Shape;5014;p4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015" name="Google Shape;5015;p4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6" name="Google Shape;5016;p4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4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4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4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4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4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4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4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4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4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4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7" name="Google Shape;5027;p4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028" name="Google Shape;5028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7" name="Google Shape;5037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0" name="Google Shape;5040;p4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041" name="Google Shape;5041;p4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4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3" name="Google Shape;5043;p4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4" name="Google Shape;5044;p4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4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6" name="Google Shape;5046;p4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7" name="Google Shape;5047;p4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4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4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0" name="Google Shape;5050;p4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1" name="Google Shape;5051;p4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4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3" name="Google Shape;5053;p4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054" name="Google Shape;5054;p4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4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4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7" name="Google Shape;5057;p4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8" name="Google Shape;5058;p4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4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0" name="Google Shape;5060;p4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061" name="Google Shape;5061;p4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4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3" name="Google Shape;5063;p4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4" name="Google Shape;5064;p4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4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4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7" name="Google Shape;5067;p4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8" name="Google Shape;5068;p4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9" name="Google Shape;5069;p4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0" name="Google Shape;5070;p4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1" name="Google Shape;5071;p4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2" name="Google Shape;5072;p4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3" name="Google Shape;5073;p4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4" name="Google Shape;5074;p4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5" name="Google Shape;5075;p4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6" name="Google Shape;5076;p4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5077" name="Google Shape;5077;p4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8" name="Google Shape;5078;p4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9" name="Google Shape;5079;p4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2" name="Google Shape;5082;p4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083" name="Google Shape;5083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084" name="Google Shape;5084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5" name="Google Shape;5085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6" name="Google Shape;5086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87" name="Google Shape;5087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088" name="Google Shape;5088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9" name="Google Shape;5089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0" name="Google Shape;5090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1" name="Google Shape;5091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092" name="Google Shape;5092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3" name="Google Shape;5093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4" name="Google Shape;5094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5" name="Google Shape;5095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096" name="Google Shape;5096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8" name="Google Shape;5098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99" name="Google Shape;5099;p4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100" name="Google Shape;5100;p4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4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4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3" name="Google Shape;5103;p4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4" name="Google Shape;5104;p4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4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4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4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4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109" name="Google Shape;5109;p4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4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4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4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3" name="Google Shape;5113;p4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4" name="Google Shape;5114;p4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4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4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4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4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9" name="Google Shape;5119;p4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0" name="Google Shape;5120;p4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1" name="Google Shape;5131;p4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4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3" name="Google Shape;5133;p4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134" name="Google Shape;5134;p4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135" name="Google Shape;5135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7" name="Google Shape;5137;p4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138" name="Google Shape;5138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40" name="Google Shape;5140;p4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141" name="Google Shape;5141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43" name="Google Shape;5143;p4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144" name="Google Shape;5144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" name="Google Shape;5149;p4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50" name="Google Shape;5150;p41"/>
          <p:cNvSpPr txBox="1"/>
          <p:nvPr/>
        </p:nvSpPr>
        <p:spPr>
          <a:xfrm>
            <a:off x="725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5151" name="Google Shape;5151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152" name="Google Shape;5152;p41"/>
          <p:cNvSpPr txBox="1">
            <a:spLocks noGrp="1"/>
          </p:cNvSpPr>
          <p:nvPr>
            <p:ph type="body" idx="4294967295"/>
          </p:nvPr>
        </p:nvSpPr>
        <p:spPr>
          <a:xfrm>
            <a:off x="2352925" y="856425"/>
            <a:ext cx="58590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7" name="Google Shape;5157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8" name="Google Shape;5158;p4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59" name="Google Shape;5159;p4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160" name="Google Shape;5160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161" name="Google Shape;5161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62" name="Google Shape;5162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63" name="Google Shape;5163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164" name="Google Shape;5164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65" name="Google Shape;5165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66" name="Google Shape;5166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167" name="Google Shape;5167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68" name="Google Shape;5168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169" name="Google Shape;5169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170" name="Google Shape;5170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171" name="Google Shape;5171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75" y="104360"/>
            <a:ext cx="8081284" cy="3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2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PHP nyelvről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58418" y="1715917"/>
            <a:ext cx="408681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000" dirty="0" smtClean="0">
                <a:solidFill>
                  <a:schemeClr val="accent1"/>
                </a:solidFill>
              </a:rPr>
              <a:t>Alap szintaxis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Kulcsszavak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273507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/>
              <a:t>abstract  </a:t>
            </a:r>
            <a:r>
              <a:rPr lang="en-US" sz="1200" dirty="0" smtClean="0"/>
              <a:t>and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array()  </a:t>
            </a:r>
            <a:r>
              <a:rPr lang="en-US" sz="1200" dirty="0" smtClean="0"/>
              <a:t>as</a:t>
            </a:r>
            <a:endParaRPr lang="en-US" sz="1200" dirty="0"/>
          </a:p>
          <a:p>
            <a:pPr marL="0" lvl="0" indent="0">
              <a:buNone/>
            </a:pPr>
            <a:r>
              <a:rPr lang="hu-HU" sz="1200" dirty="0"/>
              <a:t>c</a:t>
            </a:r>
            <a:r>
              <a:rPr lang="en-US" sz="1200" dirty="0" err="1" smtClean="0"/>
              <a:t>ase</a:t>
            </a:r>
            <a:r>
              <a:rPr lang="hu-HU" sz="1200" dirty="0" smtClean="0"/>
              <a:t> </a:t>
            </a:r>
            <a:r>
              <a:rPr lang="en-US" sz="1200" dirty="0" smtClean="0"/>
              <a:t>catch</a:t>
            </a:r>
            <a:endParaRPr lang="en-US" sz="1200" dirty="0"/>
          </a:p>
          <a:p>
            <a:pPr marL="0" lvl="0" indent="0">
              <a:buNone/>
            </a:pPr>
            <a:r>
              <a:rPr lang="hu-HU" sz="1200" dirty="0"/>
              <a:t>c</a:t>
            </a:r>
            <a:r>
              <a:rPr lang="en-US" sz="1200" dirty="0" smtClean="0"/>
              <a:t>lass</a:t>
            </a:r>
            <a:r>
              <a:rPr lang="hu-HU" sz="1200" dirty="0" smtClean="0"/>
              <a:t> </a:t>
            </a:r>
            <a:r>
              <a:rPr lang="en-US" sz="1200" dirty="0" smtClean="0"/>
              <a:t>clone</a:t>
            </a:r>
            <a:endParaRPr lang="en-US" sz="1200" dirty="0"/>
          </a:p>
          <a:p>
            <a:pPr marL="0" lvl="0" indent="0">
              <a:buNone/>
            </a:pPr>
            <a:r>
              <a:rPr lang="hu-HU" sz="1200" dirty="0" err="1"/>
              <a:t>c</a:t>
            </a:r>
            <a:r>
              <a:rPr lang="en-US" sz="1200" dirty="0" err="1" smtClean="0"/>
              <a:t>onst</a:t>
            </a:r>
            <a:r>
              <a:rPr lang="hu-HU" sz="1200" dirty="0" smtClean="0"/>
              <a:t> </a:t>
            </a:r>
            <a:r>
              <a:rPr lang="en-US" sz="1200" dirty="0" smtClean="0"/>
              <a:t>continue</a:t>
            </a:r>
            <a:endParaRPr lang="en-US" sz="1200" dirty="0"/>
          </a:p>
          <a:p>
            <a:pPr marL="0" lvl="0" indent="0">
              <a:buNone/>
            </a:pPr>
            <a:r>
              <a:rPr lang="hu-HU" sz="1200" dirty="0"/>
              <a:t>d</a:t>
            </a:r>
            <a:r>
              <a:rPr lang="en-US" sz="1200" dirty="0" err="1" smtClean="0"/>
              <a:t>eclare</a:t>
            </a:r>
            <a:r>
              <a:rPr lang="hu-HU" sz="1200" dirty="0" smtClean="0"/>
              <a:t> </a:t>
            </a:r>
            <a:r>
              <a:rPr lang="en-US" sz="1200" dirty="0" smtClean="0"/>
              <a:t>default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do  </a:t>
            </a:r>
            <a:r>
              <a:rPr lang="hu-HU" sz="1200" dirty="0" smtClean="0"/>
              <a:t> </a:t>
            </a:r>
            <a:r>
              <a:rPr lang="en-US" sz="1200" dirty="0" smtClean="0"/>
              <a:t>else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elseif</a:t>
            </a:r>
            <a:r>
              <a:rPr lang="en-US" sz="1200" dirty="0"/>
              <a:t> </a:t>
            </a:r>
            <a:endParaRPr sz="1200" dirty="0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23989" y="1273507"/>
            <a:ext cx="2563500" cy="27882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 smtClean="0"/>
              <a:t>end</a:t>
            </a:r>
            <a:r>
              <a:rPr lang="hu-HU" sz="1200" dirty="0" smtClean="0"/>
              <a:t> </a:t>
            </a:r>
            <a:r>
              <a:rPr lang="en-US" sz="1200" dirty="0" smtClean="0"/>
              <a:t>declare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endfor</a:t>
            </a:r>
            <a:r>
              <a:rPr lang="en-US" sz="1200" dirty="0"/>
              <a:t>  </a:t>
            </a:r>
            <a:r>
              <a:rPr lang="en-US" sz="1200" dirty="0" err="1" smtClean="0"/>
              <a:t>endforeach</a:t>
            </a:r>
            <a:r>
              <a:rPr lang="en-US" sz="1200" dirty="0" smtClean="0"/>
              <a:t>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endif</a:t>
            </a:r>
            <a:r>
              <a:rPr lang="en-US" sz="1200" dirty="0"/>
              <a:t>  </a:t>
            </a:r>
            <a:r>
              <a:rPr lang="en-US" sz="1200" dirty="0" err="1" smtClean="0"/>
              <a:t>endswitch</a:t>
            </a:r>
            <a:r>
              <a:rPr lang="en-US" sz="1200" dirty="0" smtClean="0"/>
              <a:t>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endwhile</a:t>
            </a:r>
            <a:r>
              <a:rPr lang="en-US" sz="1200" dirty="0"/>
              <a:t>  </a:t>
            </a:r>
            <a:r>
              <a:rPr lang="en-US" sz="1200" dirty="0" smtClean="0"/>
              <a:t>extends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final  </a:t>
            </a:r>
            <a:r>
              <a:rPr lang="en-US" sz="1200" dirty="0" smtClean="0"/>
              <a:t>for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foreach</a:t>
            </a:r>
            <a:r>
              <a:rPr lang="en-US" sz="1200" dirty="0"/>
              <a:t> </a:t>
            </a:r>
            <a:r>
              <a:rPr lang="en-US" sz="1200" dirty="0" smtClean="0"/>
              <a:t>function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 smtClean="0"/>
              <a:t>global</a:t>
            </a:r>
            <a:r>
              <a:rPr lang="hu-HU" sz="1200" dirty="0" smtClean="0"/>
              <a:t> </a:t>
            </a:r>
            <a:r>
              <a:rPr lang="en-US" sz="1200" dirty="0" err="1" smtClean="0"/>
              <a:t>goto</a:t>
            </a:r>
            <a:r>
              <a:rPr lang="en-US" sz="1200" dirty="0" smtClean="0"/>
              <a:t>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if  </a:t>
            </a:r>
            <a:r>
              <a:rPr lang="en-US" sz="1200" dirty="0" smtClean="0"/>
              <a:t>implements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interface   </a:t>
            </a:r>
            <a:r>
              <a:rPr lang="en-US" sz="1200" dirty="0" err="1" smtClean="0"/>
              <a:t>instanceof</a:t>
            </a:r>
            <a:r>
              <a:rPr lang="en-US" sz="1200" dirty="0" smtClean="0"/>
              <a:t>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namespace</a:t>
            </a:r>
            <a:endParaRPr sz="1200" dirty="0"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098100" y="1273507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/>
              <a:t>new  </a:t>
            </a:r>
            <a:r>
              <a:rPr lang="en-US" sz="1200" dirty="0" smtClean="0"/>
              <a:t>or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 smtClean="0"/>
              <a:t>private</a:t>
            </a:r>
            <a:r>
              <a:rPr lang="hu-HU" sz="1200" dirty="0" smtClean="0"/>
              <a:t> </a:t>
            </a:r>
            <a:r>
              <a:rPr lang="en-US" sz="1200" dirty="0" smtClean="0"/>
              <a:t>protected 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public  </a:t>
            </a:r>
            <a:r>
              <a:rPr lang="en-US" sz="1200" dirty="0" smtClean="0"/>
              <a:t>static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switch </a:t>
            </a:r>
            <a:r>
              <a:rPr lang="en-US" sz="1200" dirty="0" smtClean="0"/>
              <a:t>$</a:t>
            </a:r>
            <a:r>
              <a:rPr lang="en-US" sz="1200" dirty="0"/>
              <a:t>this </a:t>
            </a:r>
          </a:p>
          <a:p>
            <a:pPr marL="0" lvl="0" indent="0">
              <a:buNone/>
            </a:pPr>
            <a:r>
              <a:rPr lang="en-US" sz="1200" dirty="0"/>
              <a:t>throw  </a:t>
            </a:r>
            <a:r>
              <a:rPr lang="en-US" sz="1200" dirty="0" smtClean="0"/>
              <a:t>try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use  </a:t>
            </a:r>
            <a:r>
              <a:rPr lang="en-US" sz="1200" dirty="0" err="1" smtClean="0"/>
              <a:t>var</a:t>
            </a:r>
            <a:r>
              <a:rPr lang="en-US" sz="1200" dirty="0" smtClean="0"/>
              <a:t>  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while </a:t>
            </a:r>
            <a:r>
              <a:rPr lang="en-US" sz="1200" dirty="0" err="1" smtClean="0"/>
              <a:t>xor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Változó nevek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06526" y="1208375"/>
            <a:ext cx="5640900" cy="18926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dirty="0" smtClean="0"/>
              <a:t>$ jellel kezdődik betű vagy aláhúzás jel követi, ezt szám, betű vagy aláhúzás jel követheti 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dirty="0" smtClean="0"/>
              <a:t>Számmal nem kezdődhet változó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" name="AutoShape 4"/>
          <p:cNvSpPr>
            <a:spLocks/>
          </p:cNvSpPr>
          <p:nvPr/>
        </p:nvSpPr>
        <p:spPr bwMode="auto">
          <a:xfrm>
            <a:off x="367206" y="2850325"/>
            <a:ext cx="2895600" cy="9144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575" tIns="28575" rIns="28575" bIns="28575" anchor="ctr"/>
          <a:lstStyle>
            <a:lvl1pPr algn="ctr" defTabSz="306388">
              <a:defRPr sz="1600">
                <a:solidFill>
                  <a:srgbClr val="FFFFFF"/>
                </a:solidFill>
                <a:latin typeface="Gill Sans" pitchFamily="2" charset="0"/>
                <a:ea typeface="MS PGothic" panose="020B0600070205080204" pitchFamily="34" charset="-128"/>
                <a:cs typeface="Gill Sans" pitchFamily="2" charset="0"/>
                <a:sym typeface="Gill Sans" pitchFamily="2" charset="0"/>
              </a:defRPr>
            </a:lvl1pPr>
            <a:lvl2pPr marL="742950" indent="-285750" algn="ctr" defTabSz="306388"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2pPr>
            <a:lvl3pPr marL="1143000" indent="-228600" algn="ctr" defTabSz="306388"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3pPr>
            <a:lvl4pPr marL="1600200" indent="-228600" algn="ctr" defTabSz="306388"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4pPr>
            <a:lvl5pPr marL="2057400" indent="-228600" algn="ctr" defTabSz="306388"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5pPr>
            <a:lvl6pPr marL="2514600" indent="-228600" algn="ctr" defTabSz="3063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6pPr>
            <a:lvl7pPr marL="2971800" indent="-228600" algn="ctr" defTabSz="3063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7pPr>
            <a:lvl8pPr marL="3429000" indent="-228600" algn="ctr" defTabSz="3063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8pPr>
            <a:lvl9pPr marL="3886200" indent="-228600" algn="ctr" defTabSz="3063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9pPr>
          </a:lstStyle>
          <a:p>
            <a:pPr algn="l" eaLnBrk="1"/>
            <a:r>
              <a:rPr lang="en-US" altLang="hu-HU" sz="1800" dirty="0">
                <a:solidFill>
                  <a:schemeClr val="tx1"/>
                </a:solidFill>
                <a:latin typeface="Courier" pitchFamily="2" charset="0"/>
                <a:sym typeface="Courier" pitchFamily="2" charset="0"/>
              </a:rPr>
              <a:t>$</a:t>
            </a:r>
            <a:r>
              <a:rPr lang="en-US" altLang="hu-HU" sz="1800" dirty="0" err="1">
                <a:solidFill>
                  <a:schemeClr val="tx1"/>
                </a:solidFill>
                <a:latin typeface="Courier" pitchFamily="2" charset="0"/>
                <a:sym typeface="Courier" pitchFamily="2" charset="0"/>
              </a:rPr>
              <a:t>abc</a:t>
            </a:r>
            <a:r>
              <a:rPr lang="en-US" altLang="hu-HU" sz="1800" dirty="0">
                <a:solidFill>
                  <a:schemeClr val="tx1"/>
                </a:solidFill>
                <a:latin typeface="Courier" pitchFamily="2" charset="0"/>
                <a:sym typeface="Courier" pitchFamily="2" charset="0"/>
              </a:rPr>
              <a:t> = 12;</a:t>
            </a:r>
          </a:p>
          <a:p>
            <a:pPr algn="l" eaLnBrk="1"/>
            <a:r>
              <a:rPr lang="en-US" altLang="hu-HU" sz="1800" dirty="0">
                <a:solidFill>
                  <a:schemeClr val="tx1"/>
                </a:solidFill>
                <a:latin typeface="Courier" pitchFamily="2" charset="0"/>
                <a:sym typeface="Courier" pitchFamily="2" charset="0"/>
              </a:rPr>
              <a:t>$total = 0;</a:t>
            </a:r>
          </a:p>
          <a:p>
            <a:pPr algn="l" eaLnBrk="1"/>
            <a:r>
              <a:rPr lang="en-US" altLang="hu-HU" sz="1800" dirty="0">
                <a:solidFill>
                  <a:schemeClr val="tx1"/>
                </a:solidFill>
                <a:latin typeface="Courier" pitchFamily="2" charset="0"/>
                <a:sym typeface="Courier" pitchFamily="2" charset="0"/>
              </a:rPr>
              <a:t>$</a:t>
            </a:r>
            <a:r>
              <a:rPr lang="en-US" altLang="hu-HU" sz="1800" dirty="0" err="1">
                <a:solidFill>
                  <a:schemeClr val="tx1"/>
                </a:solidFill>
                <a:latin typeface="Courier" pitchFamily="2" charset="0"/>
                <a:sym typeface="Courier" pitchFamily="2" charset="0"/>
              </a:rPr>
              <a:t>largest_so_far</a:t>
            </a:r>
            <a:r>
              <a:rPr lang="en-US" altLang="hu-HU" sz="1800" dirty="0">
                <a:solidFill>
                  <a:schemeClr val="tx1"/>
                </a:solidFill>
                <a:latin typeface="Courier" pitchFamily="2" charset="0"/>
                <a:sym typeface="Courier" pitchFamily="2" charset="0"/>
              </a:rPr>
              <a:t> = 0;</a:t>
            </a:r>
            <a:endParaRPr lang="en-US" altLang="hu-HU" sz="300" dirty="0">
              <a:solidFill>
                <a:schemeClr val="tx1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46" name="AutoShape 5"/>
          <p:cNvSpPr>
            <a:spLocks/>
          </p:cNvSpPr>
          <p:nvPr/>
        </p:nvSpPr>
        <p:spPr bwMode="auto">
          <a:xfrm>
            <a:off x="4024806" y="2850325"/>
            <a:ext cx="2044700" cy="9144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575" tIns="28575" rIns="28575" bIns="28575" anchor="ctr"/>
          <a:lstStyle>
            <a:lvl1pPr algn="ctr" defTabSz="306388">
              <a:defRPr sz="1600">
                <a:solidFill>
                  <a:srgbClr val="FFFFFF"/>
                </a:solidFill>
                <a:latin typeface="Gill Sans" pitchFamily="2" charset="0"/>
                <a:ea typeface="MS PGothic" panose="020B0600070205080204" pitchFamily="34" charset="-128"/>
                <a:cs typeface="Gill Sans" pitchFamily="2" charset="0"/>
                <a:sym typeface="Gill Sans" pitchFamily="2" charset="0"/>
              </a:defRPr>
            </a:lvl1pPr>
            <a:lvl2pPr marL="742950" indent="-285750" algn="ctr" defTabSz="306388"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2pPr>
            <a:lvl3pPr marL="1143000" indent="-228600" algn="ctr" defTabSz="306388"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3pPr>
            <a:lvl4pPr marL="1600200" indent="-228600" algn="ctr" defTabSz="306388"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4pPr>
            <a:lvl5pPr marL="2057400" indent="-228600" algn="ctr" defTabSz="306388"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5pPr>
            <a:lvl6pPr marL="2514600" indent="-228600" algn="ctr" defTabSz="3063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6pPr>
            <a:lvl7pPr marL="2971800" indent="-228600" algn="ctr" defTabSz="3063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7pPr>
            <a:lvl8pPr marL="3429000" indent="-228600" algn="ctr" defTabSz="3063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8pPr>
            <a:lvl9pPr marL="3886200" indent="-228600" algn="ctr" defTabSz="3063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Gill Sans" pitchFamily="2" charset="0"/>
                <a:ea typeface="Gill Sans" pitchFamily="2" charset="0"/>
                <a:cs typeface="Gill Sans" pitchFamily="2" charset="0"/>
                <a:sym typeface="Gill Sans" pitchFamily="2" charset="0"/>
              </a:defRPr>
            </a:lvl9pPr>
          </a:lstStyle>
          <a:p>
            <a:pPr algn="l" eaLnBrk="1"/>
            <a:r>
              <a:rPr lang="en-US" altLang="hu-HU" sz="1800" dirty="0" err="1">
                <a:solidFill>
                  <a:srgbClr val="FF0000"/>
                </a:solidFill>
                <a:latin typeface="Courier" pitchFamily="2" charset="0"/>
                <a:sym typeface="Courier" pitchFamily="2" charset="0"/>
              </a:rPr>
              <a:t>abc</a:t>
            </a:r>
            <a:r>
              <a:rPr lang="en-US" altLang="hu-HU" sz="1800" dirty="0">
                <a:solidFill>
                  <a:srgbClr val="FF0000"/>
                </a:solidFill>
                <a:latin typeface="Courier" pitchFamily="2" charset="0"/>
                <a:sym typeface="Courier" pitchFamily="2" charset="0"/>
              </a:rPr>
              <a:t> = 12;</a:t>
            </a:r>
          </a:p>
          <a:p>
            <a:pPr algn="l" eaLnBrk="1"/>
            <a:r>
              <a:rPr lang="en-US" altLang="hu-HU" sz="1800" dirty="0">
                <a:solidFill>
                  <a:srgbClr val="FF0000"/>
                </a:solidFill>
                <a:latin typeface="Courier" pitchFamily="2" charset="0"/>
                <a:sym typeface="Courier" pitchFamily="2" charset="0"/>
              </a:rPr>
              <a:t>$2php = 0;</a:t>
            </a:r>
          </a:p>
          <a:p>
            <a:pPr algn="l" eaLnBrk="1"/>
            <a:r>
              <a:rPr lang="en-US" altLang="hu-HU" sz="1800" dirty="0">
                <a:solidFill>
                  <a:srgbClr val="FF0000"/>
                </a:solidFill>
                <a:latin typeface="Courier" pitchFamily="2" charset="0"/>
                <a:sym typeface="Courier" pitchFamily="2" charset="0"/>
              </a:rPr>
              <a:t>$bad-</a:t>
            </a:r>
            <a:r>
              <a:rPr lang="en-US" altLang="hu-HU" sz="1800" dirty="0" err="1">
                <a:solidFill>
                  <a:srgbClr val="FF0000"/>
                </a:solidFill>
                <a:latin typeface="Courier" pitchFamily="2" charset="0"/>
                <a:sym typeface="Courier" pitchFamily="2" charset="0"/>
              </a:rPr>
              <a:t>punc</a:t>
            </a:r>
            <a:r>
              <a:rPr lang="en-US" altLang="hu-HU" sz="1800" dirty="0">
                <a:solidFill>
                  <a:srgbClr val="FF0000"/>
                </a:solidFill>
                <a:latin typeface="Courier" pitchFamily="2" charset="0"/>
                <a:sym typeface="Courier" pitchFamily="2" charset="0"/>
              </a:rPr>
              <a:t> = 0;</a:t>
            </a:r>
            <a:endParaRPr lang="en-US" altLang="hu-HU" sz="300" dirty="0">
              <a:solidFill>
                <a:srgbClr val="FF0000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47954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1370</Words>
  <Application>Microsoft Office PowerPoint</Application>
  <PresentationFormat>Diavetítés a képernyőre (16:9 oldalarány)</PresentationFormat>
  <Paragraphs>304</Paragraphs>
  <Slides>47</Slides>
  <Notes>47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47</vt:i4>
      </vt:variant>
    </vt:vector>
  </HeadingPairs>
  <TitlesOfParts>
    <vt:vector size="60" baseType="lpstr">
      <vt:lpstr>MS PGothic</vt:lpstr>
      <vt:lpstr>Arial</vt:lpstr>
      <vt:lpstr>Barlow</vt:lpstr>
      <vt:lpstr>Barlow Light</vt:lpstr>
      <vt:lpstr>Barlow SemiBold</vt:lpstr>
      <vt:lpstr>Calibri</vt:lpstr>
      <vt:lpstr>Courier</vt:lpstr>
      <vt:lpstr>Gill Sans</vt:lpstr>
      <vt:lpstr>Helvetica</vt:lpstr>
      <vt:lpstr>Montserrat</vt:lpstr>
      <vt:lpstr>Raleway</vt:lpstr>
      <vt:lpstr>Raleway Thin</vt:lpstr>
      <vt:lpstr>Gaoler template</vt:lpstr>
      <vt:lpstr>PowerPoint-bemutató</vt:lpstr>
      <vt:lpstr>PHP programozás 1./13 alkalom</vt:lpstr>
      <vt:lpstr>A cél : a weboldalak  dinamikussá tétele</vt:lpstr>
      <vt:lpstr>PowerPoint-bemutató</vt:lpstr>
      <vt:lpstr>PowerPoint-bemutató</vt:lpstr>
      <vt:lpstr>PHP nyelvről</vt:lpstr>
      <vt:lpstr>Alap szintaxis</vt:lpstr>
      <vt:lpstr>Kulcsszavak</vt:lpstr>
      <vt:lpstr>Változó nevek</vt:lpstr>
      <vt:lpstr>Változó típusai</vt:lpstr>
      <vt:lpstr>Változók típus ellenőrzése</vt:lpstr>
      <vt:lpstr>Változó típusai</vt:lpstr>
      <vt:lpstr>Változók típus ellenőrzése</vt:lpstr>
      <vt:lpstr>Változók típus ellenőrzése</vt:lpstr>
      <vt:lpstr>Változók típus ellenőrzése</vt:lpstr>
      <vt:lpstr>Vezérlési szerkezetek. Flow Control.</vt:lpstr>
      <vt:lpstr>A program lineáris futásának befolyásolása  </vt:lpstr>
      <vt:lpstr>Elágazás, feltétel</vt:lpstr>
      <vt:lpstr>Többszörös elágazás</vt:lpstr>
      <vt:lpstr>Többszörös elágazás 2</vt:lpstr>
      <vt:lpstr>PowerPoint-bemutató</vt:lpstr>
      <vt:lpstr>PowerPoint-bemutató</vt:lpstr>
      <vt:lpstr>PowerPoint-bemutató</vt:lpstr>
      <vt:lpstr>PowerPoint-bemutató</vt:lpstr>
      <vt:lpstr>PowerPoint-bemutató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PowerPoint-bemutató</vt:lpstr>
      <vt:lpstr>PowerPoint-bemutató</vt:lpstr>
      <vt:lpstr>PowerPoint-bemutató</vt:lpstr>
      <vt:lpstr>PowerPoint-bemutató</vt:lpstr>
      <vt:lpstr>THANKS!</vt:lpstr>
      <vt:lpstr>Credits</vt:lpstr>
      <vt:lpstr>Presentation design</vt:lpstr>
      <vt:lpstr>Extra resources</vt:lpstr>
      <vt:lpstr>Extra resources</vt:lpstr>
      <vt:lpstr>PowerPoint-bemutató</vt:lpstr>
      <vt:lpstr>Diagrams and infographics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Fehér László Péter</cp:lastModifiedBy>
  <cp:revision>120</cp:revision>
  <dcterms:modified xsi:type="dcterms:W3CDTF">2020-10-11T18:13:28Z</dcterms:modified>
</cp:coreProperties>
</file>